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1E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850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D8302F-6742-CD7D-77A5-60BF0D40FF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4FE9A7F-B70D-E7D5-C33A-A88BFFADED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7A0D399-438F-CE28-E6CE-FC2132975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D1ED6-259C-4083-8148-9911E9E63707}" type="datetimeFigureOut">
              <a:rPr lang="nl-NL" smtClean="0"/>
              <a:t>4-6-2025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31216B0-D5CD-51EC-A7DA-DBF5F5551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4BB1D69-D02F-E477-9343-74D6BBE35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EB4A8-91EA-4CEE-9B70-86C9707245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3934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8D4C04-C1FF-46EC-3355-1DC3B09AD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89DD81F-C05C-48EA-06DE-9B344E2FE2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1AFD95A-88C3-A78A-5F8E-3445DDDFF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D1ED6-259C-4083-8148-9911E9E63707}" type="datetimeFigureOut">
              <a:rPr lang="nl-NL" smtClean="0"/>
              <a:t>4-6-2025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B63FE68-C1B1-2C19-091B-CBBB44064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96168BE-719C-8B46-C203-E579F9DAA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EB4A8-91EA-4CEE-9B70-86C9707245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3339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A5B50353-F9FD-41CD-FED0-3B35F93951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764DF33-8A38-1953-B6DB-F99641DFB5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3BDC5AD-9F04-94E4-ED46-C4BC4CBE0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D1ED6-259C-4083-8148-9911E9E63707}" type="datetimeFigureOut">
              <a:rPr lang="nl-NL" smtClean="0"/>
              <a:t>4-6-2025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B70D9CC-0ABB-F602-6AE9-E0C8C5FAF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B900956-EDFC-7C73-1060-9988E9B64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EB4A8-91EA-4CEE-9B70-86C9707245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4761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EDC2DD-D390-0A88-F936-D4F399DFE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B421DCB-540C-DB70-92F4-7BEE63A03A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4481221-0CFE-2228-A43E-144608C85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D1ED6-259C-4083-8148-9911E9E63707}" type="datetimeFigureOut">
              <a:rPr lang="nl-NL" smtClean="0"/>
              <a:t>4-6-2025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3239E73-2DE1-5923-C3AA-912927D60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D4E8A15-3978-DF09-5707-88AFBDE99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EB4A8-91EA-4CEE-9B70-86C9707245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7051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50F547-9639-9690-97C6-BA4370018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0326869-6578-447E-1A0E-4023909ADD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8FC7A27-9328-F2E2-BD04-FCB36735B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D1ED6-259C-4083-8148-9911E9E63707}" type="datetimeFigureOut">
              <a:rPr lang="nl-NL" smtClean="0"/>
              <a:t>4-6-2025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4570F72-6621-F816-DD6D-0D1D2135C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AD797F1-52BD-3A48-0038-D4C87C0B9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EB4A8-91EA-4CEE-9B70-86C9707245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4994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061F1E-8A2B-C7E9-C1B5-81B141EB7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28EF337-10E2-E0F7-18E5-3AF83ADB13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989931A-001A-A2FA-A523-30C8A55014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948E894-8936-A94C-CAD6-2B3E8290C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D1ED6-259C-4083-8148-9911E9E63707}" type="datetimeFigureOut">
              <a:rPr lang="nl-NL" smtClean="0"/>
              <a:t>4-6-2025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2F19A25-0932-C834-941B-8E048FAF0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D13EB19-A38C-9D28-EFB3-51C3C2BB2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EB4A8-91EA-4CEE-9B70-86C9707245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0460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FB89F8-5B48-0983-584C-1894DEE54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F04ED48-8139-D685-D5AE-35C0D2DF83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FD2444A-D7A9-3BFD-A590-0528B9131F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5805E07-74D7-306C-652F-E4AB869657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596C8B9A-0B65-CA96-187E-C7AEC1C231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6B4BCBB8-9D30-96BD-0838-005A43CE7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D1ED6-259C-4083-8148-9911E9E63707}" type="datetimeFigureOut">
              <a:rPr lang="nl-NL" smtClean="0"/>
              <a:t>4-6-2025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5C374453-898F-6DD0-3A96-F99067205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5E9365F9-121E-DD1E-088F-2FA7C3BA6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EB4A8-91EA-4CEE-9B70-86C9707245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22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BC7A05-5FA6-54DE-E8C2-86AD3CE89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7638B74-09A2-F229-797B-33C09808F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D1ED6-259C-4083-8148-9911E9E63707}" type="datetimeFigureOut">
              <a:rPr lang="nl-NL" smtClean="0"/>
              <a:t>4-6-2025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374E4F8-060C-87C1-D7FB-A82E26B5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4C5345C-31BE-803F-3195-8A0199833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EB4A8-91EA-4CEE-9B70-86C9707245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8768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77AF409C-B378-B36D-88CF-1F9297BBF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D1ED6-259C-4083-8148-9911E9E63707}" type="datetimeFigureOut">
              <a:rPr lang="nl-NL" smtClean="0"/>
              <a:t>4-6-2025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07D96EE6-0354-6071-7C54-AEF80ED36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FE2869D-B4EC-4211-4429-99048B969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EB4A8-91EA-4CEE-9B70-86C9707245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3137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6113FA-A341-4FCD-8875-BBD4AB546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0335E59-1EA6-B49F-3886-C0B82E7514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6B5E311-59B6-31D0-41EE-239CE62465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B30DB84-1A91-6927-EBE1-82F218340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D1ED6-259C-4083-8148-9911E9E63707}" type="datetimeFigureOut">
              <a:rPr lang="nl-NL" smtClean="0"/>
              <a:t>4-6-2025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6B0864A-C369-9FD6-B964-A23BBDC9D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CF92F21-E410-367D-718D-5788F15B4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EB4A8-91EA-4CEE-9B70-86C9707245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0569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048C69-4D03-EA3B-1DB1-5B1594F35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A60C03FE-5145-7D5B-9746-F6EFE2A25C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76BC76B-2BA0-AFF1-99E8-984AA0932C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E32EEB0-6BF8-53FF-172F-F7C65DE53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D1ED6-259C-4083-8148-9911E9E63707}" type="datetimeFigureOut">
              <a:rPr lang="nl-NL" smtClean="0"/>
              <a:t>4-6-2025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3A7F8D2-4E96-9BA9-77F3-66318C536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E77E409-C9EA-C6B6-940A-5BCDD0EDD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EB4A8-91EA-4CEE-9B70-86C9707245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0897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1E0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2B81A828-550A-F630-BB00-19D53E2DD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93A870E-0A68-328C-4FA4-83442E3F7A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C656A6D-D48D-74D5-3A96-1D849F5BBE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ED1ED6-259C-4083-8148-9911E9E63707}" type="datetimeFigureOut">
              <a:rPr lang="nl-NL" smtClean="0"/>
              <a:t>4-6-2025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2E1DDD9-2EAB-D283-CBDC-689708C5DB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483BBB7-AED9-E7AB-59BB-CF2F3546D2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0EB4A8-91EA-4CEE-9B70-86C9707245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4996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3E2887-A110-0F92-0279-FC489E74F9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E4CFD-4ADF-837F-10E5-0951261EA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866" y="649032"/>
            <a:ext cx="10515600" cy="5093704"/>
          </a:xfrm>
        </p:spPr>
        <p:txBody>
          <a:bodyPr>
            <a:noAutofit/>
          </a:bodyPr>
          <a:lstStyle/>
          <a:p>
            <a:r>
              <a:rPr lang="en-US" sz="11000" b="1" dirty="0">
                <a:solidFill>
                  <a:schemeClr val="bg1"/>
                </a:solidFill>
              </a:rPr>
              <a:t>STOP DE SLOOP</a:t>
            </a:r>
            <a:br>
              <a:rPr lang="en-US" sz="5000" b="1" dirty="0">
                <a:solidFill>
                  <a:schemeClr val="bg1"/>
                </a:solidFill>
              </a:rPr>
            </a:br>
            <a:r>
              <a:rPr lang="en-US" sz="1600" b="1" dirty="0">
                <a:solidFill>
                  <a:srgbClr val="D81E05"/>
                </a:solidFill>
              </a:rPr>
              <a:t>x</a:t>
            </a:r>
            <a:br>
              <a:rPr lang="en-US" sz="5000" b="1" dirty="0">
                <a:solidFill>
                  <a:schemeClr val="bg1"/>
                </a:solidFill>
              </a:rPr>
            </a:br>
            <a:r>
              <a:rPr lang="en-US" sz="4000" b="1" dirty="0">
                <a:solidFill>
                  <a:schemeClr val="bg1"/>
                </a:solidFill>
              </a:rPr>
              <a:t>10 JUNI 12:00</a:t>
            </a:r>
            <a:br>
              <a:rPr lang="en-US" sz="4000" b="1" dirty="0">
                <a:solidFill>
                  <a:schemeClr val="bg1"/>
                </a:solidFill>
              </a:rPr>
            </a:br>
            <a:r>
              <a:rPr lang="en-US" sz="4000" b="1" dirty="0">
                <a:solidFill>
                  <a:schemeClr val="bg1"/>
                </a:solidFill>
              </a:rPr>
              <a:t>DE DAM, AMSTERDAM</a:t>
            </a:r>
            <a:br>
              <a:rPr lang="en-US" sz="4000" b="1" dirty="0"/>
            </a:br>
            <a:r>
              <a:rPr lang="en-US" sz="4000" b="1" dirty="0">
                <a:solidFill>
                  <a:schemeClr val="bg1"/>
                </a:solidFill>
              </a:rPr>
              <a:t>NATIONALE HOGER </a:t>
            </a:r>
            <a:br>
              <a:rPr lang="en-US" sz="4000" b="1" dirty="0"/>
            </a:br>
            <a:r>
              <a:rPr lang="en-US" sz="4000" b="1" dirty="0">
                <a:solidFill>
                  <a:schemeClr val="bg1"/>
                </a:solidFill>
              </a:rPr>
              <a:t>ONDERWIJSSTAKING</a:t>
            </a:r>
            <a:br>
              <a:rPr lang="en-US" sz="4800" b="1" dirty="0">
                <a:solidFill>
                  <a:schemeClr val="bg1"/>
                </a:solidFill>
              </a:rPr>
            </a:br>
            <a:r>
              <a:rPr lang="en-US" sz="2800" b="1" dirty="0">
                <a:solidFill>
                  <a:srgbClr val="D81E05"/>
                </a:solidFill>
              </a:rPr>
              <a:t>x</a:t>
            </a:r>
            <a:br>
              <a:rPr lang="en-US" sz="4800" b="1" dirty="0">
                <a:solidFill>
                  <a:schemeClr val="bg1"/>
                </a:solidFill>
              </a:rPr>
            </a:br>
            <a:r>
              <a:rPr lang="en-US" sz="3200" b="1" dirty="0">
                <a:solidFill>
                  <a:schemeClr val="bg1"/>
                </a:solidFill>
              </a:rPr>
              <a:t>De </a:t>
            </a:r>
            <a:r>
              <a:rPr lang="en-US" sz="3200" b="1" dirty="0" err="1">
                <a:solidFill>
                  <a:schemeClr val="bg1"/>
                </a:solidFill>
              </a:rPr>
              <a:t>komende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verkiezingen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moeten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br>
              <a:rPr lang="en-US" sz="3200" b="1" dirty="0">
                <a:solidFill>
                  <a:schemeClr val="bg1"/>
                </a:solidFill>
              </a:rPr>
            </a:br>
            <a:r>
              <a:rPr lang="en-US" sz="3200" b="1" dirty="0">
                <a:solidFill>
                  <a:schemeClr val="bg1"/>
                </a:solidFill>
              </a:rPr>
              <a:t>over </a:t>
            </a:r>
            <a:r>
              <a:rPr lang="en-US" sz="3200" b="1" dirty="0" err="1">
                <a:solidFill>
                  <a:schemeClr val="bg1"/>
                </a:solidFill>
              </a:rPr>
              <a:t>ons</a:t>
            </a:r>
            <a:r>
              <a:rPr lang="en-US" sz="3200" b="1" dirty="0">
                <a:solidFill>
                  <a:schemeClr val="bg1"/>
                </a:solidFill>
              </a:rPr>
              <a:t> onderwijs </a:t>
            </a:r>
            <a:r>
              <a:rPr lang="en-US" sz="3200" b="1" dirty="0" err="1">
                <a:solidFill>
                  <a:schemeClr val="bg1"/>
                </a:solidFill>
              </a:rPr>
              <a:t>gaan</a:t>
            </a:r>
            <a:r>
              <a:rPr lang="en-US" sz="3200" b="1" dirty="0">
                <a:solidFill>
                  <a:schemeClr val="bg1"/>
                </a:solidFill>
              </a:rPr>
              <a:t>. Sluit </a:t>
            </a:r>
            <a:br>
              <a:rPr lang="en-US" sz="3200" b="1" dirty="0">
                <a:solidFill>
                  <a:schemeClr val="bg1"/>
                </a:solidFill>
              </a:rPr>
            </a:br>
            <a:r>
              <a:rPr lang="en-US" sz="3200" b="1" dirty="0">
                <a:solidFill>
                  <a:schemeClr val="bg1"/>
                </a:solidFill>
              </a:rPr>
              <a:t>je </a:t>
            </a:r>
            <a:r>
              <a:rPr lang="en-US" sz="3200" b="1" dirty="0" err="1">
                <a:solidFill>
                  <a:schemeClr val="bg1"/>
                </a:solidFill>
              </a:rPr>
              <a:t>aan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en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laat</a:t>
            </a:r>
            <a:r>
              <a:rPr lang="en-US" sz="3200" b="1" dirty="0">
                <a:solidFill>
                  <a:schemeClr val="bg1"/>
                </a:solidFill>
              </a:rPr>
              <a:t> van je </a:t>
            </a:r>
            <a:r>
              <a:rPr lang="en-US" sz="3200" b="1" dirty="0" err="1">
                <a:solidFill>
                  <a:schemeClr val="bg1"/>
                </a:solidFill>
              </a:rPr>
              <a:t>horen</a:t>
            </a:r>
            <a:r>
              <a:rPr lang="en-US" sz="3200" b="1" dirty="0">
                <a:solidFill>
                  <a:schemeClr val="bg1"/>
                </a:solidFill>
              </a:rPr>
              <a:t>! </a:t>
            </a:r>
            <a:endParaRPr lang="en-US" sz="50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221897-60E0-17F1-B981-0ABF0D4C86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1" y="-925285"/>
            <a:ext cx="5257799" cy="7892142"/>
          </a:xfrm>
          <a:prstGeom prst="rect">
            <a:avLst/>
          </a:prstGeom>
        </p:spPr>
      </p:pic>
      <p:pic>
        <p:nvPicPr>
          <p:cNvPr id="5" name="Afbeelding 4" descr="Afbeelding met patroon, steek, pixel&#10;&#10;Door AI gegenereerde inhoud is mogelijk onjuist.">
            <a:extLst>
              <a:ext uri="{FF2B5EF4-FFF2-40B4-BE49-F238E27FC236}">
                <a16:creationId xmlns:a16="http://schemas.microsoft.com/office/drawing/2014/main" id="{C063107A-EA66-5554-DB7D-F7B15ABB52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6203">
            <a:off x="8553045" y="4752136"/>
            <a:ext cx="1010055" cy="101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13733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986C1C57769541A6591C58764E8682" ma:contentTypeVersion="15" ma:contentTypeDescription="Een nieuw document maken." ma:contentTypeScope="" ma:versionID="0853aea4f72a923c7f3a3975fb8c82e6">
  <xsd:schema xmlns:xsd="http://www.w3.org/2001/XMLSchema" xmlns:xs="http://www.w3.org/2001/XMLSchema" xmlns:p="http://schemas.microsoft.com/office/2006/metadata/properties" xmlns:ns2="f2016302-a68b-4529-b13e-5ee260e7af23" xmlns:ns3="6060fed7-c04f-46bf-b37d-3117de554cf0" targetNamespace="http://schemas.microsoft.com/office/2006/metadata/properties" ma:root="true" ma:fieldsID="9a6832d97ae6d877dd863bc64c2dd96f" ns2:_="" ns3:_="">
    <xsd:import namespace="f2016302-a68b-4529-b13e-5ee260e7af23"/>
    <xsd:import namespace="6060fed7-c04f-46bf-b37d-3117de554cf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SearchProperties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016302-a68b-4529-b13e-5ee260e7af2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7332b974-fd35-41df-b9f9-ba9a06bbde2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60fed7-c04f-46bf-b37d-3117de554cf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4cd469e0-12f0-4daa-9a88-3087d18a3268}" ma:internalName="TaxCatchAll" ma:showField="CatchAllData" ma:web="6060fed7-c04f-46bf-b37d-3117de554cf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060fed7-c04f-46bf-b37d-3117de554cf0" xsi:nil="true"/>
    <lcf76f155ced4ddcb4097134ff3c332f xmlns="f2016302-a68b-4529-b13e-5ee260e7af2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4CDAB25-B878-4015-AC56-B049BF8916A0}"/>
</file>

<file path=customXml/itemProps2.xml><?xml version="1.0" encoding="utf-8"?>
<ds:datastoreItem xmlns:ds="http://schemas.openxmlformats.org/officeDocument/2006/customXml" ds:itemID="{9AB37992-B351-4699-9E35-2B129AAF5EA4}"/>
</file>

<file path=customXml/itemProps3.xml><?xml version="1.0" encoding="utf-8"?>
<ds:datastoreItem xmlns:ds="http://schemas.openxmlformats.org/officeDocument/2006/customXml" ds:itemID="{FBB4D361-E419-448A-8DBD-2AAC5EE2444E}"/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42</Words>
  <Application>Microsoft Office PowerPoint</Application>
  <PresentationFormat>Breedbeeld</PresentationFormat>
  <Paragraphs>1</Paragraphs>
  <Slides>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Kantoorthema</vt:lpstr>
      <vt:lpstr>STOP DE SLOOP x 10 JUNI 12:00 DE DAM, AMSTERDAM NATIONALE HOGER  ONDERWIJSSTAKING x De komende verkiezingen moeten  over ons onderwijs gaan. Sluit  je aan en laat van je horen! </vt:lpstr>
    </vt:vector>
  </TitlesOfParts>
  <Company>FNV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Lieke Smets</dc:creator>
  <cp:lastModifiedBy>Lieke Smets</cp:lastModifiedBy>
  <cp:revision>6</cp:revision>
  <dcterms:created xsi:type="dcterms:W3CDTF">2025-05-21T11:28:35Z</dcterms:created>
  <dcterms:modified xsi:type="dcterms:W3CDTF">2025-06-04T07:42:32Z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0x01010070986C1C57769541A6591C58764E8682</vt:lpwstr>
  </property>
</Properties>
</file>