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6FF2ED-5857-4375-99B6-D1C1804D426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1368B62-C9B1-4117-A7F7-C578F7741917}">
      <dgm:prSet phldrT="[Tekst]"/>
      <dgm:spPr/>
      <dgm:t>
        <a:bodyPr/>
        <a:lstStyle/>
        <a:p>
          <a:r>
            <a:rPr lang="nl-NL" dirty="0" smtClean="0"/>
            <a:t>5 feb eerste onderhandeling: geen geld, wat gaan werkgevers doen?</a:t>
          </a:r>
        </a:p>
      </dgm:t>
    </dgm:pt>
    <dgm:pt modelId="{ACDE5B76-0236-480C-8B38-104C3CE6E0EF}" type="parTrans" cxnId="{2AC9F77E-ED6A-4BFB-ABBE-CF13728BAA83}">
      <dgm:prSet/>
      <dgm:spPr/>
      <dgm:t>
        <a:bodyPr/>
        <a:lstStyle/>
        <a:p>
          <a:endParaRPr lang="nl-NL"/>
        </a:p>
      </dgm:t>
    </dgm:pt>
    <dgm:pt modelId="{6901AE82-FC39-49C6-B070-BCDDCD80B342}" type="sibTrans" cxnId="{2AC9F77E-ED6A-4BFB-ABBE-CF13728BAA83}">
      <dgm:prSet/>
      <dgm:spPr/>
      <dgm:t>
        <a:bodyPr/>
        <a:lstStyle/>
        <a:p>
          <a:endParaRPr lang="nl-NL"/>
        </a:p>
      </dgm:t>
    </dgm:pt>
    <dgm:pt modelId="{16519FFF-580B-4D17-BE1F-23584F601A92}">
      <dgm:prSet phldrT="[Tekst]"/>
      <dgm:spPr/>
      <dgm:t>
        <a:bodyPr/>
        <a:lstStyle/>
        <a:p>
          <a:r>
            <a:rPr lang="nl-NL" dirty="0" smtClean="0"/>
            <a:t>Gebeurt te weinig aan werkgeverszijde: waarschuwingsbrief, bonden eisen actieplan op 19 maart</a:t>
          </a:r>
          <a:endParaRPr lang="nl-NL" dirty="0"/>
        </a:p>
      </dgm:t>
    </dgm:pt>
    <dgm:pt modelId="{C0A8F286-1F3F-462D-8EF2-7CA63CE9EB3B}" type="parTrans" cxnId="{17977E77-4AE5-46CF-9102-33A642EA1156}">
      <dgm:prSet/>
      <dgm:spPr/>
      <dgm:t>
        <a:bodyPr/>
        <a:lstStyle/>
        <a:p>
          <a:endParaRPr lang="nl-NL"/>
        </a:p>
      </dgm:t>
    </dgm:pt>
    <dgm:pt modelId="{912A0BAD-EB6D-46A4-AF38-955AF1507347}" type="sibTrans" cxnId="{17977E77-4AE5-46CF-9102-33A642EA1156}">
      <dgm:prSet/>
      <dgm:spPr/>
      <dgm:t>
        <a:bodyPr/>
        <a:lstStyle/>
        <a:p>
          <a:endParaRPr lang="nl-NL"/>
        </a:p>
      </dgm:t>
    </dgm:pt>
    <dgm:pt modelId="{4BBA40F1-2D3D-41ED-89E9-1DA8260CA837}">
      <dgm:prSet phldrT="[Tekst]"/>
      <dgm:spPr/>
      <dgm:t>
        <a:bodyPr/>
        <a:lstStyle/>
        <a:p>
          <a:r>
            <a:rPr lang="nl-NL" dirty="0" smtClean="0"/>
            <a:t>Bonden ontvangen op 19 maart actieplan: beoordeling = ‘voldoende basis om verder te praten’’ </a:t>
          </a:r>
          <a:endParaRPr lang="nl-NL" dirty="0"/>
        </a:p>
      </dgm:t>
    </dgm:pt>
    <dgm:pt modelId="{7C53FBAE-E42C-4D64-8FDE-99D0DB68E68C}" type="parTrans" cxnId="{A229698A-AE46-4BC7-9585-E3A98B9F74FE}">
      <dgm:prSet/>
      <dgm:spPr/>
      <dgm:t>
        <a:bodyPr/>
        <a:lstStyle/>
        <a:p>
          <a:endParaRPr lang="nl-NL"/>
        </a:p>
      </dgm:t>
    </dgm:pt>
    <dgm:pt modelId="{82EFB224-5596-4928-81D5-FD8DE7BFD27D}" type="sibTrans" cxnId="{A229698A-AE46-4BC7-9585-E3A98B9F74FE}">
      <dgm:prSet/>
      <dgm:spPr/>
      <dgm:t>
        <a:bodyPr/>
        <a:lstStyle/>
        <a:p>
          <a:endParaRPr lang="nl-NL"/>
        </a:p>
      </dgm:t>
    </dgm:pt>
    <dgm:pt modelId="{748BC6B5-7FD0-46E1-BCC2-FE0E86C3316E}">
      <dgm:prSet/>
      <dgm:spPr/>
      <dgm:t>
        <a:bodyPr/>
        <a:lstStyle/>
        <a:p>
          <a:r>
            <a:rPr lang="nl-NL" dirty="0" smtClean="0"/>
            <a:t>22 maart overleg met werkgevers: bonden presenteren hun actie-</a:t>
          </a:r>
          <a:r>
            <a:rPr lang="nl-NL" dirty="0" err="1" smtClean="0"/>
            <a:t>ideeen</a:t>
          </a:r>
          <a:r>
            <a:rPr lang="nl-NL" dirty="0" smtClean="0"/>
            <a:t> aan werkgevers</a:t>
          </a:r>
          <a:endParaRPr lang="nl-NL" dirty="0"/>
        </a:p>
      </dgm:t>
    </dgm:pt>
    <dgm:pt modelId="{6A901718-5D97-4530-913A-0CB569758B26}" type="parTrans" cxnId="{AD9497F2-FDF6-4409-BEC8-25A6C49D469A}">
      <dgm:prSet/>
      <dgm:spPr/>
      <dgm:t>
        <a:bodyPr/>
        <a:lstStyle/>
        <a:p>
          <a:endParaRPr lang="nl-NL"/>
        </a:p>
      </dgm:t>
    </dgm:pt>
    <dgm:pt modelId="{9140F138-D010-4F72-9A32-A3D9AAA0A12A}" type="sibTrans" cxnId="{AD9497F2-FDF6-4409-BEC8-25A6C49D469A}">
      <dgm:prSet/>
      <dgm:spPr/>
      <dgm:t>
        <a:bodyPr/>
        <a:lstStyle/>
        <a:p>
          <a:endParaRPr lang="nl-NL"/>
        </a:p>
      </dgm:t>
    </dgm:pt>
    <dgm:pt modelId="{03E6D4C0-777E-4872-A507-7AF1DFD94372}">
      <dgm:prSet/>
      <dgm:spPr/>
      <dgm:t>
        <a:bodyPr/>
        <a:lstStyle/>
        <a:p>
          <a:r>
            <a:rPr lang="nl-NL" dirty="0" smtClean="0"/>
            <a:t>27 en 28 maart: actieplan-overleg met werkgevers</a:t>
          </a:r>
          <a:endParaRPr lang="nl-NL" dirty="0"/>
        </a:p>
      </dgm:t>
    </dgm:pt>
    <dgm:pt modelId="{736E97F9-9599-4BF2-9942-42806A575831}" type="parTrans" cxnId="{FF74BB48-5A8B-41FD-ABEC-D1602CE9441C}">
      <dgm:prSet/>
      <dgm:spPr/>
      <dgm:t>
        <a:bodyPr/>
        <a:lstStyle/>
        <a:p>
          <a:endParaRPr lang="nl-NL"/>
        </a:p>
      </dgm:t>
    </dgm:pt>
    <dgm:pt modelId="{05AAEA9F-771B-4BA8-8077-BA3AC3E8937D}" type="sibTrans" cxnId="{FF74BB48-5A8B-41FD-ABEC-D1602CE9441C}">
      <dgm:prSet/>
      <dgm:spPr/>
      <dgm:t>
        <a:bodyPr/>
        <a:lstStyle/>
        <a:p>
          <a:endParaRPr lang="nl-NL"/>
        </a:p>
      </dgm:t>
    </dgm:pt>
    <dgm:pt modelId="{9A1C1400-ACCA-40D9-A955-0D8B099B9A1C}" type="pres">
      <dgm:prSet presAssocID="{B06FF2ED-5857-4375-99B6-D1C1804D426E}" presName="Name0" presStyleCnt="0">
        <dgm:presLayoutVars>
          <dgm:dir/>
          <dgm:resizeHandles val="exact"/>
        </dgm:presLayoutVars>
      </dgm:prSet>
      <dgm:spPr/>
    </dgm:pt>
    <dgm:pt modelId="{E0B3B60D-1724-43E7-B769-0382E2B68FEB}" type="pres">
      <dgm:prSet presAssocID="{F1368B62-C9B1-4117-A7F7-C578F774191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97D1733-2F82-443F-9A63-F380F71CCD0F}" type="pres">
      <dgm:prSet presAssocID="{6901AE82-FC39-49C6-B070-BCDDCD80B342}" presName="sibTrans" presStyleLbl="sibTrans2D1" presStyleIdx="0" presStyleCnt="4"/>
      <dgm:spPr/>
      <dgm:t>
        <a:bodyPr/>
        <a:lstStyle/>
        <a:p>
          <a:endParaRPr lang="nl-NL"/>
        </a:p>
      </dgm:t>
    </dgm:pt>
    <dgm:pt modelId="{FEA725E6-9BA4-44DD-9BBA-866E6CED3EF1}" type="pres">
      <dgm:prSet presAssocID="{6901AE82-FC39-49C6-B070-BCDDCD80B342}" presName="connectorText" presStyleLbl="sibTrans2D1" presStyleIdx="0" presStyleCnt="4"/>
      <dgm:spPr/>
      <dgm:t>
        <a:bodyPr/>
        <a:lstStyle/>
        <a:p>
          <a:endParaRPr lang="nl-NL"/>
        </a:p>
      </dgm:t>
    </dgm:pt>
    <dgm:pt modelId="{E6DABAE3-F151-4E93-9399-8518061ACF0F}" type="pres">
      <dgm:prSet presAssocID="{16519FFF-580B-4D17-BE1F-23584F601A9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436656D-F38F-442C-B4C7-18082424BCCD}" type="pres">
      <dgm:prSet presAssocID="{912A0BAD-EB6D-46A4-AF38-955AF1507347}" presName="sibTrans" presStyleLbl="sibTrans2D1" presStyleIdx="1" presStyleCnt="4"/>
      <dgm:spPr/>
      <dgm:t>
        <a:bodyPr/>
        <a:lstStyle/>
        <a:p>
          <a:endParaRPr lang="nl-NL"/>
        </a:p>
      </dgm:t>
    </dgm:pt>
    <dgm:pt modelId="{6EF088B3-5B95-41DD-990D-3BDCBB137848}" type="pres">
      <dgm:prSet presAssocID="{912A0BAD-EB6D-46A4-AF38-955AF1507347}" presName="connectorText" presStyleLbl="sibTrans2D1" presStyleIdx="1" presStyleCnt="4"/>
      <dgm:spPr/>
      <dgm:t>
        <a:bodyPr/>
        <a:lstStyle/>
        <a:p>
          <a:endParaRPr lang="nl-NL"/>
        </a:p>
      </dgm:t>
    </dgm:pt>
    <dgm:pt modelId="{1FBA77EC-9DE3-4EDB-8277-7A15158C815F}" type="pres">
      <dgm:prSet presAssocID="{4BBA40F1-2D3D-41ED-89E9-1DA8260CA83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7B6D779-FDB0-4833-9822-845739378684}" type="pres">
      <dgm:prSet presAssocID="{82EFB224-5596-4928-81D5-FD8DE7BFD27D}" presName="sibTrans" presStyleLbl="sibTrans2D1" presStyleIdx="2" presStyleCnt="4"/>
      <dgm:spPr/>
      <dgm:t>
        <a:bodyPr/>
        <a:lstStyle/>
        <a:p>
          <a:endParaRPr lang="nl-NL"/>
        </a:p>
      </dgm:t>
    </dgm:pt>
    <dgm:pt modelId="{4DF97770-D96D-46EB-9187-E820CA41BB0E}" type="pres">
      <dgm:prSet presAssocID="{82EFB224-5596-4928-81D5-FD8DE7BFD27D}" presName="connectorText" presStyleLbl="sibTrans2D1" presStyleIdx="2" presStyleCnt="4"/>
      <dgm:spPr/>
      <dgm:t>
        <a:bodyPr/>
        <a:lstStyle/>
        <a:p>
          <a:endParaRPr lang="nl-NL"/>
        </a:p>
      </dgm:t>
    </dgm:pt>
    <dgm:pt modelId="{0B63EF24-8062-4671-BF6F-C169C32370DB}" type="pres">
      <dgm:prSet presAssocID="{748BC6B5-7FD0-46E1-BCC2-FE0E86C3316E}" presName="node" presStyleLbl="node1" presStyleIdx="3" presStyleCnt="5" custScaleY="99076" custLinFactNeighborX="57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EDCCF23-9042-467C-887C-F2198D760CBF}" type="pres">
      <dgm:prSet presAssocID="{9140F138-D010-4F72-9A32-A3D9AAA0A12A}" presName="sibTrans" presStyleLbl="sibTrans2D1" presStyleIdx="3" presStyleCnt="4"/>
      <dgm:spPr/>
      <dgm:t>
        <a:bodyPr/>
        <a:lstStyle/>
        <a:p>
          <a:endParaRPr lang="nl-NL"/>
        </a:p>
      </dgm:t>
    </dgm:pt>
    <dgm:pt modelId="{71CBEFCD-165B-4B9A-89EB-C08520C5711A}" type="pres">
      <dgm:prSet presAssocID="{9140F138-D010-4F72-9A32-A3D9AAA0A12A}" presName="connectorText" presStyleLbl="sibTrans2D1" presStyleIdx="3" presStyleCnt="4"/>
      <dgm:spPr/>
      <dgm:t>
        <a:bodyPr/>
        <a:lstStyle/>
        <a:p>
          <a:endParaRPr lang="nl-NL"/>
        </a:p>
      </dgm:t>
    </dgm:pt>
    <dgm:pt modelId="{7006EFC7-4A61-440F-952E-6AB9445493B4}" type="pres">
      <dgm:prSet presAssocID="{03E6D4C0-777E-4872-A507-7AF1DFD9437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A229698A-AE46-4BC7-9585-E3A98B9F74FE}" srcId="{B06FF2ED-5857-4375-99B6-D1C1804D426E}" destId="{4BBA40F1-2D3D-41ED-89E9-1DA8260CA837}" srcOrd="2" destOrd="0" parTransId="{7C53FBAE-E42C-4D64-8FDE-99D0DB68E68C}" sibTransId="{82EFB224-5596-4928-81D5-FD8DE7BFD27D}"/>
    <dgm:cxn modelId="{C1DE0D00-E531-4295-A77E-0E5D6A6A1C1F}" type="presOf" srcId="{9140F138-D010-4F72-9A32-A3D9AAA0A12A}" destId="{2EDCCF23-9042-467C-887C-F2198D760CBF}" srcOrd="0" destOrd="0" presId="urn:microsoft.com/office/officeart/2005/8/layout/process1"/>
    <dgm:cxn modelId="{AD9497F2-FDF6-4409-BEC8-25A6C49D469A}" srcId="{B06FF2ED-5857-4375-99B6-D1C1804D426E}" destId="{748BC6B5-7FD0-46E1-BCC2-FE0E86C3316E}" srcOrd="3" destOrd="0" parTransId="{6A901718-5D97-4530-913A-0CB569758B26}" sibTransId="{9140F138-D010-4F72-9A32-A3D9AAA0A12A}"/>
    <dgm:cxn modelId="{795C657A-C4B8-4160-AF52-FD38954F6DD2}" type="presOf" srcId="{82EFB224-5596-4928-81D5-FD8DE7BFD27D}" destId="{67B6D779-FDB0-4833-9822-845739378684}" srcOrd="0" destOrd="0" presId="urn:microsoft.com/office/officeart/2005/8/layout/process1"/>
    <dgm:cxn modelId="{FB7767F4-4B1A-459B-916A-EA8616B8D790}" type="presOf" srcId="{912A0BAD-EB6D-46A4-AF38-955AF1507347}" destId="{C436656D-F38F-442C-B4C7-18082424BCCD}" srcOrd="0" destOrd="0" presId="urn:microsoft.com/office/officeart/2005/8/layout/process1"/>
    <dgm:cxn modelId="{2AC9F77E-ED6A-4BFB-ABBE-CF13728BAA83}" srcId="{B06FF2ED-5857-4375-99B6-D1C1804D426E}" destId="{F1368B62-C9B1-4117-A7F7-C578F7741917}" srcOrd="0" destOrd="0" parTransId="{ACDE5B76-0236-480C-8B38-104C3CE6E0EF}" sibTransId="{6901AE82-FC39-49C6-B070-BCDDCD80B342}"/>
    <dgm:cxn modelId="{FF74BB48-5A8B-41FD-ABEC-D1602CE9441C}" srcId="{B06FF2ED-5857-4375-99B6-D1C1804D426E}" destId="{03E6D4C0-777E-4872-A507-7AF1DFD94372}" srcOrd="4" destOrd="0" parTransId="{736E97F9-9599-4BF2-9942-42806A575831}" sibTransId="{05AAEA9F-771B-4BA8-8077-BA3AC3E8937D}"/>
    <dgm:cxn modelId="{65AA675B-AC21-444E-AF4C-5A986BF47826}" type="presOf" srcId="{03E6D4C0-777E-4872-A507-7AF1DFD94372}" destId="{7006EFC7-4A61-440F-952E-6AB9445493B4}" srcOrd="0" destOrd="0" presId="urn:microsoft.com/office/officeart/2005/8/layout/process1"/>
    <dgm:cxn modelId="{5A33DF22-88D7-4B58-B69E-1F3D349D9AF2}" type="presOf" srcId="{9140F138-D010-4F72-9A32-A3D9AAA0A12A}" destId="{71CBEFCD-165B-4B9A-89EB-C08520C5711A}" srcOrd="1" destOrd="0" presId="urn:microsoft.com/office/officeart/2005/8/layout/process1"/>
    <dgm:cxn modelId="{761AC7B9-974E-4A63-88DD-2957EDBD42BC}" type="presOf" srcId="{B06FF2ED-5857-4375-99B6-D1C1804D426E}" destId="{9A1C1400-ACCA-40D9-A955-0D8B099B9A1C}" srcOrd="0" destOrd="0" presId="urn:microsoft.com/office/officeart/2005/8/layout/process1"/>
    <dgm:cxn modelId="{49670727-9767-45BE-BC3B-8627A0F6F366}" type="presOf" srcId="{748BC6B5-7FD0-46E1-BCC2-FE0E86C3316E}" destId="{0B63EF24-8062-4671-BF6F-C169C32370DB}" srcOrd="0" destOrd="0" presId="urn:microsoft.com/office/officeart/2005/8/layout/process1"/>
    <dgm:cxn modelId="{D935AB2B-5B78-414C-AA63-BBE0146D8EBF}" type="presOf" srcId="{6901AE82-FC39-49C6-B070-BCDDCD80B342}" destId="{FEA725E6-9BA4-44DD-9BBA-866E6CED3EF1}" srcOrd="1" destOrd="0" presId="urn:microsoft.com/office/officeart/2005/8/layout/process1"/>
    <dgm:cxn modelId="{17977E77-4AE5-46CF-9102-33A642EA1156}" srcId="{B06FF2ED-5857-4375-99B6-D1C1804D426E}" destId="{16519FFF-580B-4D17-BE1F-23584F601A92}" srcOrd="1" destOrd="0" parTransId="{C0A8F286-1F3F-462D-8EF2-7CA63CE9EB3B}" sibTransId="{912A0BAD-EB6D-46A4-AF38-955AF1507347}"/>
    <dgm:cxn modelId="{E4946E13-F824-4BAF-91B3-67A6A50DF6EC}" type="presOf" srcId="{16519FFF-580B-4D17-BE1F-23584F601A92}" destId="{E6DABAE3-F151-4E93-9399-8518061ACF0F}" srcOrd="0" destOrd="0" presId="urn:microsoft.com/office/officeart/2005/8/layout/process1"/>
    <dgm:cxn modelId="{9C79EAE8-DF4C-4285-AAD9-35B2A64A3DEA}" type="presOf" srcId="{6901AE82-FC39-49C6-B070-BCDDCD80B342}" destId="{F97D1733-2F82-443F-9A63-F380F71CCD0F}" srcOrd="0" destOrd="0" presId="urn:microsoft.com/office/officeart/2005/8/layout/process1"/>
    <dgm:cxn modelId="{2A16431E-6731-42BB-89D5-49777C6C37FF}" type="presOf" srcId="{4BBA40F1-2D3D-41ED-89E9-1DA8260CA837}" destId="{1FBA77EC-9DE3-4EDB-8277-7A15158C815F}" srcOrd="0" destOrd="0" presId="urn:microsoft.com/office/officeart/2005/8/layout/process1"/>
    <dgm:cxn modelId="{0A651086-1748-4CCD-80E2-478E1D68A8E9}" type="presOf" srcId="{F1368B62-C9B1-4117-A7F7-C578F7741917}" destId="{E0B3B60D-1724-43E7-B769-0382E2B68FEB}" srcOrd="0" destOrd="0" presId="urn:microsoft.com/office/officeart/2005/8/layout/process1"/>
    <dgm:cxn modelId="{6B878BCD-51DB-4385-B56C-4D087D62071A}" type="presOf" srcId="{82EFB224-5596-4928-81D5-FD8DE7BFD27D}" destId="{4DF97770-D96D-46EB-9187-E820CA41BB0E}" srcOrd="1" destOrd="0" presId="urn:microsoft.com/office/officeart/2005/8/layout/process1"/>
    <dgm:cxn modelId="{514EA2BA-BC9D-41C6-B8AE-17130BBBAD2F}" type="presOf" srcId="{912A0BAD-EB6D-46A4-AF38-955AF1507347}" destId="{6EF088B3-5B95-41DD-990D-3BDCBB137848}" srcOrd="1" destOrd="0" presId="urn:microsoft.com/office/officeart/2005/8/layout/process1"/>
    <dgm:cxn modelId="{05962C16-D320-490C-82FC-0CEED0C21E5E}" type="presParOf" srcId="{9A1C1400-ACCA-40D9-A955-0D8B099B9A1C}" destId="{E0B3B60D-1724-43E7-B769-0382E2B68FEB}" srcOrd="0" destOrd="0" presId="urn:microsoft.com/office/officeart/2005/8/layout/process1"/>
    <dgm:cxn modelId="{E60887D6-8566-4ADF-ADD2-EF1707C48C6B}" type="presParOf" srcId="{9A1C1400-ACCA-40D9-A955-0D8B099B9A1C}" destId="{F97D1733-2F82-443F-9A63-F380F71CCD0F}" srcOrd="1" destOrd="0" presId="urn:microsoft.com/office/officeart/2005/8/layout/process1"/>
    <dgm:cxn modelId="{0A626DCB-DB2F-474D-8C31-22ADC3AB9DEA}" type="presParOf" srcId="{F97D1733-2F82-443F-9A63-F380F71CCD0F}" destId="{FEA725E6-9BA4-44DD-9BBA-866E6CED3EF1}" srcOrd="0" destOrd="0" presId="urn:microsoft.com/office/officeart/2005/8/layout/process1"/>
    <dgm:cxn modelId="{31000D9B-AE9B-4DF8-B116-928184C246C9}" type="presParOf" srcId="{9A1C1400-ACCA-40D9-A955-0D8B099B9A1C}" destId="{E6DABAE3-F151-4E93-9399-8518061ACF0F}" srcOrd="2" destOrd="0" presId="urn:microsoft.com/office/officeart/2005/8/layout/process1"/>
    <dgm:cxn modelId="{04BD80B1-02DE-4916-92CE-AD552687CBFC}" type="presParOf" srcId="{9A1C1400-ACCA-40D9-A955-0D8B099B9A1C}" destId="{C436656D-F38F-442C-B4C7-18082424BCCD}" srcOrd="3" destOrd="0" presId="urn:microsoft.com/office/officeart/2005/8/layout/process1"/>
    <dgm:cxn modelId="{6C0B1A86-EE74-419D-A434-097BC82A05E3}" type="presParOf" srcId="{C436656D-F38F-442C-B4C7-18082424BCCD}" destId="{6EF088B3-5B95-41DD-990D-3BDCBB137848}" srcOrd="0" destOrd="0" presId="urn:microsoft.com/office/officeart/2005/8/layout/process1"/>
    <dgm:cxn modelId="{5BECCD47-7331-4895-A597-09FF5C0F17F6}" type="presParOf" srcId="{9A1C1400-ACCA-40D9-A955-0D8B099B9A1C}" destId="{1FBA77EC-9DE3-4EDB-8277-7A15158C815F}" srcOrd="4" destOrd="0" presId="urn:microsoft.com/office/officeart/2005/8/layout/process1"/>
    <dgm:cxn modelId="{1DC75CEC-A8F4-4478-8AB6-4B44D4CC1F16}" type="presParOf" srcId="{9A1C1400-ACCA-40D9-A955-0D8B099B9A1C}" destId="{67B6D779-FDB0-4833-9822-845739378684}" srcOrd="5" destOrd="0" presId="urn:microsoft.com/office/officeart/2005/8/layout/process1"/>
    <dgm:cxn modelId="{98119D59-5239-4A54-A1A9-BA600F4ADDB9}" type="presParOf" srcId="{67B6D779-FDB0-4833-9822-845739378684}" destId="{4DF97770-D96D-46EB-9187-E820CA41BB0E}" srcOrd="0" destOrd="0" presId="urn:microsoft.com/office/officeart/2005/8/layout/process1"/>
    <dgm:cxn modelId="{93718BD3-5EAD-4914-B99D-FDDCD724A29E}" type="presParOf" srcId="{9A1C1400-ACCA-40D9-A955-0D8B099B9A1C}" destId="{0B63EF24-8062-4671-BF6F-C169C32370DB}" srcOrd="6" destOrd="0" presId="urn:microsoft.com/office/officeart/2005/8/layout/process1"/>
    <dgm:cxn modelId="{64612E7E-606B-4D10-9FFC-F2267D1209DA}" type="presParOf" srcId="{9A1C1400-ACCA-40D9-A955-0D8B099B9A1C}" destId="{2EDCCF23-9042-467C-887C-F2198D760CBF}" srcOrd="7" destOrd="0" presId="urn:microsoft.com/office/officeart/2005/8/layout/process1"/>
    <dgm:cxn modelId="{575A4F68-1909-4098-9427-FE2F36AD198B}" type="presParOf" srcId="{2EDCCF23-9042-467C-887C-F2198D760CBF}" destId="{71CBEFCD-165B-4B9A-89EB-C08520C5711A}" srcOrd="0" destOrd="0" presId="urn:microsoft.com/office/officeart/2005/8/layout/process1"/>
    <dgm:cxn modelId="{A933F9B0-D16E-45FE-9EBD-89F2C598382A}" type="presParOf" srcId="{9A1C1400-ACCA-40D9-A955-0D8B099B9A1C}" destId="{7006EFC7-4A61-440F-952E-6AB9445493B4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831B28-E3A5-469B-8312-7B0E4D49C817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1495A97-393E-40CA-A385-A36F0F242BCC}">
      <dgm:prSet phldrT="[Tekst]"/>
      <dgm:spPr/>
      <dgm:t>
        <a:bodyPr/>
        <a:lstStyle/>
        <a:p>
          <a:r>
            <a:rPr lang="nl-NL" dirty="0" smtClean="0"/>
            <a:t>Tussen 18 april en 10 mei: organisatiebezoeken:</a:t>
          </a:r>
        </a:p>
        <a:p>
          <a:r>
            <a:rPr lang="nl-NL" dirty="0" smtClean="0"/>
            <a:t>1) Presentatie actieplan</a:t>
          </a:r>
        </a:p>
        <a:p>
          <a:r>
            <a:rPr lang="nl-NL" dirty="0" smtClean="0"/>
            <a:t>2) Commitment/ stemmen voor beide vakbonden</a:t>
          </a:r>
        </a:p>
        <a:p>
          <a:r>
            <a:rPr lang="nl-NL" dirty="0" smtClean="0"/>
            <a:t>3) </a:t>
          </a:r>
          <a:r>
            <a:rPr lang="nl-NL" dirty="0" err="1" smtClean="0"/>
            <a:t>Mailbom</a:t>
          </a:r>
          <a:r>
            <a:rPr lang="nl-NL" dirty="0" smtClean="0"/>
            <a:t> eisen Hugo de Jonge</a:t>
          </a:r>
        </a:p>
        <a:p>
          <a:r>
            <a:rPr lang="nl-NL" dirty="0" smtClean="0"/>
            <a:t>(allen)</a:t>
          </a:r>
        </a:p>
        <a:p>
          <a:endParaRPr lang="nl-NL" dirty="0" smtClean="0"/>
        </a:p>
        <a:p>
          <a:r>
            <a:rPr lang="nl-NL" dirty="0" smtClean="0"/>
            <a:t>10 mei: stemmen tellen: actie of niet?</a:t>
          </a:r>
          <a:endParaRPr lang="nl-NL" dirty="0"/>
        </a:p>
      </dgm:t>
    </dgm:pt>
    <dgm:pt modelId="{D0FF1D5F-355D-483B-AD95-169E6247A001}" type="parTrans" cxnId="{A5309743-CD44-4911-A525-C0441C2B85E1}">
      <dgm:prSet/>
      <dgm:spPr/>
      <dgm:t>
        <a:bodyPr/>
        <a:lstStyle/>
        <a:p>
          <a:endParaRPr lang="nl-NL"/>
        </a:p>
      </dgm:t>
    </dgm:pt>
    <dgm:pt modelId="{DC0C1ECA-4E6E-4259-9C35-84ED5923FD30}" type="sibTrans" cxnId="{A5309743-CD44-4911-A525-C0441C2B85E1}">
      <dgm:prSet/>
      <dgm:spPr/>
      <dgm:t>
        <a:bodyPr/>
        <a:lstStyle/>
        <a:p>
          <a:endParaRPr lang="nl-NL"/>
        </a:p>
      </dgm:t>
    </dgm:pt>
    <dgm:pt modelId="{17B6AB94-7AF6-4E11-A229-1713894E21CD}">
      <dgm:prSet phldrT="[Tekst]"/>
      <dgm:spPr/>
      <dgm:t>
        <a:bodyPr/>
        <a:lstStyle/>
        <a:p>
          <a:r>
            <a:rPr lang="nl-NL" dirty="0" smtClean="0"/>
            <a:t>14 mei: eisen aanbieden Tweede </a:t>
          </a:r>
          <a:r>
            <a:rPr lang="nl-NL" dirty="0" err="1" smtClean="0"/>
            <a:t>kamercommissie</a:t>
          </a:r>
          <a:r>
            <a:rPr lang="nl-NL" dirty="0" smtClean="0"/>
            <a:t>.(4 man)</a:t>
          </a:r>
          <a:endParaRPr lang="nl-NL" dirty="0"/>
        </a:p>
      </dgm:t>
    </dgm:pt>
    <dgm:pt modelId="{85F8CC2D-B2F7-4BB0-8E42-FF66B8ED71F6}" type="parTrans" cxnId="{CC01D9E8-86D1-4145-AAE7-B0ED0AEF88BC}">
      <dgm:prSet/>
      <dgm:spPr/>
      <dgm:t>
        <a:bodyPr/>
        <a:lstStyle/>
        <a:p>
          <a:endParaRPr lang="nl-NL"/>
        </a:p>
      </dgm:t>
    </dgm:pt>
    <dgm:pt modelId="{A6B4140B-ABC9-4DD4-84A3-A4CD59EDEDBA}" type="sibTrans" cxnId="{CC01D9E8-86D1-4145-AAE7-B0ED0AEF88BC}">
      <dgm:prSet/>
      <dgm:spPr/>
      <dgm:t>
        <a:bodyPr/>
        <a:lstStyle/>
        <a:p>
          <a:endParaRPr lang="nl-NL"/>
        </a:p>
      </dgm:t>
    </dgm:pt>
    <dgm:pt modelId="{241177A5-3E8B-47B0-A55D-C6475CAC5DBE}">
      <dgm:prSet phldrT="[Tekst]"/>
      <dgm:spPr/>
      <dgm:t>
        <a:bodyPr/>
        <a:lstStyle/>
        <a:p>
          <a:r>
            <a:rPr lang="nl-NL" dirty="0" smtClean="0"/>
            <a:t>16 mei: AO Jeugdzorg</a:t>
          </a:r>
        </a:p>
        <a:p>
          <a:endParaRPr lang="nl-NL" dirty="0" smtClean="0"/>
        </a:p>
        <a:p>
          <a:r>
            <a:rPr lang="nl-NL" dirty="0" smtClean="0"/>
            <a:t>Publieke tribune bezetten. (75 man)</a:t>
          </a:r>
        </a:p>
        <a:p>
          <a:r>
            <a:rPr lang="nl-NL" dirty="0" smtClean="0"/>
            <a:t>In de eigen organisatie meekijken = kick off ‘actieseizoen’. (Allen)</a:t>
          </a:r>
          <a:endParaRPr lang="nl-NL" dirty="0"/>
        </a:p>
      </dgm:t>
    </dgm:pt>
    <dgm:pt modelId="{4C527881-FD9D-4160-8CEB-AD69E52FA292}" type="parTrans" cxnId="{065E0AC3-63CC-47B9-90F9-20EA74B23C06}">
      <dgm:prSet/>
      <dgm:spPr/>
      <dgm:t>
        <a:bodyPr/>
        <a:lstStyle/>
        <a:p>
          <a:endParaRPr lang="nl-NL"/>
        </a:p>
      </dgm:t>
    </dgm:pt>
    <dgm:pt modelId="{5AB69C79-1C70-46DC-82C1-F9FF7A4250F1}" type="sibTrans" cxnId="{065E0AC3-63CC-47B9-90F9-20EA74B23C06}">
      <dgm:prSet/>
      <dgm:spPr/>
      <dgm:t>
        <a:bodyPr/>
        <a:lstStyle/>
        <a:p>
          <a:endParaRPr lang="nl-NL"/>
        </a:p>
      </dgm:t>
    </dgm:pt>
    <dgm:pt modelId="{69046E46-2AEA-4519-BE26-76A995B3B915}" type="pres">
      <dgm:prSet presAssocID="{51831B28-E3A5-469B-8312-7B0E4D49C81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nl-NL"/>
        </a:p>
      </dgm:t>
    </dgm:pt>
    <dgm:pt modelId="{1185D5CD-FE0E-4DFC-9EC5-578F23388227}" type="pres">
      <dgm:prSet presAssocID="{A1495A97-393E-40CA-A385-A36F0F242BCC}" presName="composite" presStyleCnt="0"/>
      <dgm:spPr/>
    </dgm:pt>
    <dgm:pt modelId="{5C2AAE03-5262-4E76-A3DB-EB2622C37F03}" type="pres">
      <dgm:prSet presAssocID="{A1495A97-393E-40CA-A385-A36F0F242BCC}" presName="LShape" presStyleLbl="alignNode1" presStyleIdx="0" presStyleCnt="5"/>
      <dgm:spPr/>
    </dgm:pt>
    <dgm:pt modelId="{840FEC32-A578-4C02-AB06-90DBB1AF5F22}" type="pres">
      <dgm:prSet presAssocID="{A1495A97-393E-40CA-A385-A36F0F242BCC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C84C47E-C496-4F89-92B5-282408525ADC}" type="pres">
      <dgm:prSet presAssocID="{A1495A97-393E-40CA-A385-A36F0F242BCC}" presName="Triangle" presStyleLbl="alignNode1" presStyleIdx="1" presStyleCnt="5"/>
      <dgm:spPr/>
    </dgm:pt>
    <dgm:pt modelId="{3E93F0DC-5CAA-4206-85B3-D8A3B1108F32}" type="pres">
      <dgm:prSet presAssocID="{DC0C1ECA-4E6E-4259-9C35-84ED5923FD30}" presName="sibTrans" presStyleCnt="0"/>
      <dgm:spPr/>
    </dgm:pt>
    <dgm:pt modelId="{15B19017-67F7-4126-835D-43E7879B2A4B}" type="pres">
      <dgm:prSet presAssocID="{DC0C1ECA-4E6E-4259-9C35-84ED5923FD30}" presName="space" presStyleCnt="0"/>
      <dgm:spPr/>
    </dgm:pt>
    <dgm:pt modelId="{C6491C63-54F7-4284-A5DD-D354A689D44E}" type="pres">
      <dgm:prSet presAssocID="{17B6AB94-7AF6-4E11-A229-1713894E21CD}" presName="composite" presStyleCnt="0"/>
      <dgm:spPr/>
    </dgm:pt>
    <dgm:pt modelId="{F801DD9E-2451-4C5E-A416-28287A5779F7}" type="pres">
      <dgm:prSet presAssocID="{17B6AB94-7AF6-4E11-A229-1713894E21CD}" presName="LShape" presStyleLbl="alignNode1" presStyleIdx="2" presStyleCnt="5"/>
      <dgm:spPr/>
    </dgm:pt>
    <dgm:pt modelId="{3DD6D254-D602-4074-A441-1066869121F8}" type="pres">
      <dgm:prSet presAssocID="{17B6AB94-7AF6-4E11-A229-1713894E21CD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93F0BCC-5EB3-428A-8D84-7F310F26E292}" type="pres">
      <dgm:prSet presAssocID="{17B6AB94-7AF6-4E11-A229-1713894E21CD}" presName="Triangle" presStyleLbl="alignNode1" presStyleIdx="3" presStyleCnt="5"/>
      <dgm:spPr/>
    </dgm:pt>
    <dgm:pt modelId="{6C339275-3A9B-43B3-B129-00E9D544F66F}" type="pres">
      <dgm:prSet presAssocID="{A6B4140B-ABC9-4DD4-84A3-A4CD59EDEDBA}" presName="sibTrans" presStyleCnt="0"/>
      <dgm:spPr/>
    </dgm:pt>
    <dgm:pt modelId="{EF509FBA-F66A-4E40-B705-276796439835}" type="pres">
      <dgm:prSet presAssocID="{A6B4140B-ABC9-4DD4-84A3-A4CD59EDEDBA}" presName="space" presStyleCnt="0"/>
      <dgm:spPr/>
    </dgm:pt>
    <dgm:pt modelId="{0A79687D-59D0-4D69-9B64-B8CC73AC0019}" type="pres">
      <dgm:prSet presAssocID="{241177A5-3E8B-47B0-A55D-C6475CAC5DBE}" presName="composite" presStyleCnt="0"/>
      <dgm:spPr/>
    </dgm:pt>
    <dgm:pt modelId="{71D6C356-7E2E-42C9-99E9-F19FFAAC422D}" type="pres">
      <dgm:prSet presAssocID="{241177A5-3E8B-47B0-A55D-C6475CAC5DBE}" presName="LShape" presStyleLbl="alignNode1" presStyleIdx="4" presStyleCnt="5"/>
      <dgm:spPr/>
    </dgm:pt>
    <dgm:pt modelId="{5EE37964-AB59-4451-9046-E62FB50ACD0E}" type="pres">
      <dgm:prSet presAssocID="{241177A5-3E8B-47B0-A55D-C6475CAC5DBE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EA5C90F-1CBA-4377-BF95-DF1AB238D86E}" type="presOf" srcId="{17B6AB94-7AF6-4E11-A229-1713894E21CD}" destId="{3DD6D254-D602-4074-A441-1066869121F8}" srcOrd="0" destOrd="0" presId="urn:microsoft.com/office/officeart/2009/3/layout/StepUpProcess"/>
    <dgm:cxn modelId="{70671DF5-F704-49FD-8741-A167E148072D}" type="presOf" srcId="{241177A5-3E8B-47B0-A55D-C6475CAC5DBE}" destId="{5EE37964-AB59-4451-9046-E62FB50ACD0E}" srcOrd="0" destOrd="0" presId="urn:microsoft.com/office/officeart/2009/3/layout/StepUpProcess"/>
    <dgm:cxn modelId="{A5309743-CD44-4911-A525-C0441C2B85E1}" srcId="{51831B28-E3A5-469B-8312-7B0E4D49C817}" destId="{A1495A97-393E-40CA-A385-A36F0F242BCC}" srcOrd="0" destOrd="0" parTransId="{D0FF1D5F-355D-483B-AD95-169E6247A001}" sibTransId="{DC0C1ECA-4E6E-4259-9C35-84ED5923FD30}"/>
    <dgm:cxn modelId="{114F8C20-A37E-460E-9588-F4CA8575332F}" type="presOf" srcId="{51831B28-E3A5-469B-8312-7B0E4D49C817}" destId="{69046E46-2AEA-4519-BE26-76A995B3B915}" srcOrd="0" destOrd="0" presId="urn:microsoft.com/office/officeart/2009/3/layout/StepUpProcess"/>
    <dgm:cxn modelId="{CC01D9E8-86D1-4145-AAE7-B0ED0AEF88BC}" srcId="{51831B28-E3A5-469B-8312-7B0E4D49C817}" destId="{17B6AB94-7AF6-4E11-A229-1713894E21CD}" srcOrd="1" destOrd="0" parTransId="{85F8CC2D-B2F7-4BB0-8E42-FF66B8ED71F6}" sibTransId="{A6B4140B-ABC9-4DD4-84A3-A4CD59EDEDBA}"/>
    <dgm:cxn modelId="{9A2F7A12-9F68-4F43-9BEA-F3C128FCA817}" type="presOf" srcId="{A1495A97-393E-40CA-A385-A36F0F242BCC}" destId="{840FEC32-A578-4C02-AB06-90DBB1AF5F22}" srcOrd="0" destOrd="0" presId="urn:microsoft.com/office/officeart/2009/3/layout/StepUpProcess"/>
    <dgm:cxn modelId="{065E0AC3-63CC-47B9-90F9-20EA74B23C06}" srcId="{51831B28-E3A5-469B-8312-7B0E4D49C817}" destId="{241177A5-3E8B-47B0-A55D-C6475CAC5DBE}" srcOrd="2" destOrd="0" parTransId="{4C527881-FD9D-4160-8CEB-AD69E52FA292}" sibTransId="{5AB69C79-1C70-46DC-82C1-F9FF7A4250F1}"/>
    <dgm:cxn modelId="{43F1CCE6-F4C0-4720-9732-A1CBCBDB4A86}" type="presParOf" srcId="{69046E46-2AEA-4519-BE26-76A995B3B915}" destId="{1185D5CD-FE0E-4DFC-9EC5-578F23388227}" srcOrd="0" destOrd="0" presId="urn:microsoft.com/office/officeart/2009/3/layout/StepUpProcess"/>
    <dgm:cxn modelId="{F61C9A6C-19E2-4BCF-B28B-EF7029FAEE2F}" type="presParOf" srcId="{1185D5CD-FE0E-4DFC-9EC5-578F23388227}" destId="{5C2AAE03-5262-4E76-A3DB-EB2622C37F03}" srcOrd="0" destOrd="0" presId="urn:microsoft.com/office/officeart/2009/3/layout/StepUpProcess"/>
    <dgm:cxn modelId="{C98498E3-086D-42A3-9D6A-03B75DACE6EB}" type="presParOf" srcId="{1185D5CD-FE0E-4DFC-9EC5-578F23388227}" destId="{840FEC32-A578-4C02-AB06-90DBB1AF5F22}" srcOrd="1" destOrd="0" presId="urn:microsoft.com/office/officeart/2009/3/layout/StepUpProcess"/>
    <dgm:cxn modelId="{0691F4CD-B50E-4A03-8B6F-3F48919CA773}" type="presParOf" srcId="{1185D5CD-FE0E-4DFC-9EC5-578F23388227}" destId="{CC84C47E-C496-4F89-92B5-282408525ADC}" srcOrd="2" destOrd="0" presId="urn:microsoft.com/office/officeart/2009/3/layout/StepUpProcess"/>
    <dgm:cxn modelId="{542372FA-EC4C-4E36-8019-22659560D52E}" type="presParOf" srcId="{69046E46-2AEA-4519-BE26-76A995B3B915}" destId="{3E93F0DC-5CAA-4206-85B3-D8A3B1108F32}" srcOrd="1" destOrd="0" presId="urn:microsoft.com/office/officeart/2009/3/layout/StepUpProcess"/>
    <dgm:cxn modelId="{C842AD38-6665-475B-994F-FE0F842D1FFD}" type="presParOf" srcId="{3E93F0DC-5CAA-4206-85B3-D8A3B1108F32}" destId="{15B19017-67F7-4126-835D-43E7879B2A4B}" srcOrd="0" destOrd="0" presId="urn:microsoft.com/office/officeart/2009/3/layout/StepUpProcess"/>
    <dgm:cxn modelId="{EEE93D20-E0EC-43E6-80EC-94E77F665262}" type="presParOf" srcId="{69046E46-2AEA-4519-BE26-76A995B3B915}" destId="{C6491C63-54F7-4284-A5DD-D354A689D44E}" srcOrd="2" destOrd="0" presId="urn:microsoft.com/office/officeart/2009/3/layout/StepUpProcess"/>
    <dgm:cxn modelId="{88A0BECE-D26F-41DD-96CD-7439677D4903}" type="presParOf" srcId="{C6491C63-54F7-4284-A5DD-D354A689D44E}" destId="{F801DD9E-2451-4C5E-A416-28287A5779F7}" srcOrd="0" destOrd="0" presId="urn:microsoft.com/office/officeart/2009/3/layout/StepUpProcess"/>
    <dgm:cxn modelId="{CD2E033B-557E-478F-B824-097D0E5F5244}" type="presParOf" srcId="{C6491C63-54F7-4284-A5DD-D354A689D44E}" destId="{3DD6D254-D602-4074-A441-1066869121F8}" srcOrd="1" destOrd="0" presId="urn:microsoft.com/office/officeart/2009/3/layout/StepUpProcess"/>
    <dgm:cxn modelId="{140C82EB-41B4-419C-857A-FB4D83719C05}" type="presParOf" srcId="{C6491C63-54F7-4284-A5DD-D354A689D44E}" destId="{B93F0BCC-5EB3-428A-8D84-7F310F26E292}" srcOrd="2" destOrd="0" presId="urn:microsoft.com/office/officeart/2009/3/layout/StepUpProcess"/>
    <dgm:cxn modelId="{A6C55CAE-C859-47E6-A362-1F5E31EFCFEA}" type="presParOf" srcId="{69046E46-2AEA-4519-BE26-76A995B3B915}" destId="{6C339275-3A9B-43B3-B129-00E9D544F66F}" srcOrd="3" destOrd="0" presId="urn:microsoft.com/office/officeart/2009/3/layout/StepUpProcess"/>
    <dgm:cxn modelId="{FA6978A0-C3C5-49BC-89D1-525AA2BE5255}" type="presParOf" srcId="{6C339275-3A9B-43B3-B129-00E9D544F66F}" destId="{EF509FBA-F66A-4E40-B705-276796439835}" srcOrd="0" destOrd="0" presId="urn:microsoft.com/office/officeart/2009/3/layout/StepUpProcess"/>
    <dgm:cxn modelId="{84C11F0D-9617-4097-9FBD-1839A2BE5220}" type="presParOf" srcId="{69046E46-2AEA-4519-BE26-76A995B3B915}" destId="{0A79687D-59D0-4D69-9B64-B8CC73AC0019}" srcOrd="4" destOrd="0" presId="urn:microsoft.com/office/officeart/2009/3/layout/StepUpProcess"/>
    <dgm:cxn modelId="{7C169B81-97E5-470D-A73A-2DC47431B531}" type="presParOf" srcId="{0A79687D-59D0-4D69-9B64-B8CC73AC0019}" destId="{71D6C356-7E2E-42C9-99E9-F19FFAAC422D}" srcOrd="0" destOrd="0" presId="urn:microsoft.com/office/officeart/2009/3/layout/StepUpProcess"/>
    <dgm:cxn modelId="{EAA442BA-C215-48C7-87D2-20A7A5AE0D29}" type="presParOf" srcId="{0A79687D-59D0-4D69-9B64-B8CC73AC0019}" destId="{5EE37964-AB59-4451-9046-E62FB50ACD0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8F89B3-81BB-4894-A79F-18F99AAA3DB6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02EBED7F-CA54-4D13-8ED9-039F24E6B07B}">
      <dgm:prSet phldrT="[Tekst]"/>
      <dgm:spPr/>
      <dgm:t>
        <a:bodyPr/>
        <a:lstStyle/>
        <a:p>
          <a:r>
            <a:rPr lang="nl-NL" dirty="0" smtClean="0"/>
            <a:t>3 juni: </a:t>
          </a:r>
          <a:r>
            <a:rPr lang="nl-NL" dirty="0" err="1" smtClean="0"/>
            <a:t>mailbom</a:t>
          </a:r>
          <a:r>
            <a:rPr lang="nl-NL" dirty="0" smtClean="0"/>
            <a:t> met eisen naar eigen wethouder. (allen)</a:t>
          </a:r>
          <a:endParaRPr lang="nl-NL" dirty="0"/>
        </a:p>
      </dgm:t>
    </dgm:pt>
    <dgm:pt modelId="{C891B8D0-4BA4-44BE-BE30-7179F5CD7274}" type="parTrans" cxnId="{9DC273AA-4219-40CE-9A58-1094DBEF13B1}">
      <dgm:prSet/>
      <dgm:spPr/>
      <dgm:t>
        <a:bodyPr/>
        <a:lstStyle/>
        <a:p>
          <a:endParaRPr lang="nl-NL"/>
        </a:p>
      </dgm:t>
    </dgm:pt>
    <dgm:pt modelId="{1C74F78D-DF5B-496F-BB59-7F3F939FA1FB}" type="sibTrans" cxnId="{9DC273AA-4219-40CE-9A58-1094DBEF13B1}">
      <dgm:prSet/>
      <dgm:spPr/>
      <dgm:t>
        <a:bodyPr/>
        <a:lstStyle/>
        <a:p>
          <a:endParaRPr lang="nl-NL"/>
        </a:p>
      </dgm:t>
    </dgm:pt>
    <dgm:pt modelId="{41A1A9ED-237B-4B71-B877-E7964EF922C4}">
      <dgm:prSet phldrT="[Tekst]"/>
      <dgm:spPr/>
      <dgm:t>
        <a:bodyPr/>
        <a:lstStyle/>
        <a:p>
          <a:r>
            <a:rPr lang="nl-NL" dirty="0" smtClean="0"/>
            <a:t>4 juni: flyeren ingang VNG congres. (15 man)</a:t>
          </a:r>
        </a:p>
        <a:p>
          <a:r>
            <a:rPr lang="nl-NL" dirty="0" smtClean="0"/>
            <a:t>Spreektijd op congres?</a:t>
          </a:r>
          <a:endParaRPr lang="nl-NL" dirty="0"/>
        </a:p>
      </dgm:t>
    </dgm:pt>
    <dgm:pt modelId="{22323180-100A-49CA-AB6F-172FCB89EA65}" type="parTrans" cxnId="{56D412C8-F493-4FFA-842A-71E08C3753A9}">
      <dgm:prSet/>
      <dgm:spPr/>
      <dgm:t>
        <a:bodyPr/>
        <a:lstStyle/>
        <a:p>
          <a:endParaRPr lang="nl-NL"/>
        </a:p>
      </dgm:t>
    </dgm:pt>
    <dgm:pt modelId="{022ACF1C-8DC3-42B4-98A9-BE622275734A}" type="sibTrans" cxnId="{56D412C8-F493-4FFA-842A-71E08C3753A9}">
      <dgm:prSet/>
      <dgm:spPr/>
      <dgm:t>
        <a:bodyPr/>
        <a:lstStyle/>
        <a:p>
          <a:endParaRPr lang="nl-NL"/>
        </a:p>
      </dgm:t>
    </dgm:pt>
    <dgm:pt modelId="{3BBDEAD3-71A7-4532-AABE-FAB20D6C5E57}">
      <dgm:prSet phldrT="[Tekst]"/>
      <dgm:spPr/>
      <dgm:t>
        <a:bodyPr/>
        <a:lstStyle/>
        <a:p>
          <a:r>
            <a:rPr lang="nl-NL" dirty="0" smtClean="0"/>
            <a:t>5 juni: uitgeleide VNG congres (100 man)</a:t>
          </a:r>
          <a:endParaRPr lang="nl-NL" dirty="0"/>
        </a:p>
      </dgm:t>
    </dgm:pt>
    <dgm:pt modelId="{482A9EC7-824D-4E75-B3B8-85FAE75EB089}" type="parTrans" cxnId="{33B1746E-9A4A-4AA4-AF10-904E89EF8B92}">
      <dgm:prSet/>
      <dgm:spPr/>
      <dgm:t>
        <a:bodyPr/>
        <a:lstStyle/>
        <a:p>
          <a:endParaRPr lang="nl-NL"/>
        </a:p>
      </dgm:t>
    </dgm:pt>
    <dgm:pt modelId="{DF3A24FD-698B-426E-AC93-62E0F1B5D1A5}" type="sibTrans" cxnId="{33B1746E-9A4A-4AA4-AF10-904E89EF8B92}">
      <dgm:prSet/>
      <dgm:spPr/>
      <dgm:t>
        <a:bodyPr/>
        <a:lstStyle/>
        <a:p>
          <a:endParaRPr lang="nl-NL"/>
        </a:p>
      </dgm:t>
    </dgm:pt>
    <dgm:pt modelId="{C8A7B0FD-5E7D-44F4-A177-0CF1FCB97156}" type="pres">
      <dgm:prSet presAssocID="{288F89B3-81BB-4894-A79F-18F99AAA3DB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nl-NL"/>
        </a:p>
      </dgm:t>
    </dgm:pt>
    <dgm:pt modelId="{C320E26F-52E5-4DE0-BE62-0917A570D827}" type="pres">
      <dgm:prSet presAssocID="{02EBED7F-CA54-4D13-8ED9-039F24E6B07B}" presName="composite" presStyleCnt="0"/>
      <dgm:spPr/>
    </dgm:pt>
    <dgm:pt modelId="{3F3AE687-B6B1-490C-8080-8DAADD7C1CE4}" type="pres">
      <dgm:prSet presAssocID="{02EBED7F-CA54-4D13-8ED9-039F24E6B07B}" presName="LShape" presStyleLbl="alignNode1" presStyleIdx="0" presStyleCnt="5"/>
      <dgm:spPr/>
    </dgm:pt>
    <dgm:pt modelId="{3E9269A8-251F-43C5-A362-7B96A0D00DAD}" type="pres">
      <dgm:prSet presAssocID="{02EBED7F-CA54-4D13-8ED9-039F24E6B07B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257E97F-C79B-471D-9316-E18AC98D3D3A}" type="pres">
      <dgm:prSet presAssocID="{02EBED7F-CA54-4D13-8ED9-039F24E6B07B}" presName="Triangle" presStyleLbl="alignNode1" presStyleIdx="1" presStyleCnt="5"/>
      <dgm:spPr/>
    </dgm:pt>
    <dgm:pt modelId="{92C95017-B8C6-4DFC-B5FB-BDEE37A076DB}" type="pres">
      <dgm:prSet presAssocID="{1C74F78D-DF5B-496F-BB59-7F3F939FA1FB}" presName="sibTrans" presStyleCnt="0"/>
      <dgm:spPr/>
    </dgm:pt>
    <dgm:pt modelId="{0332CF0F-B562-4EC1-98D2-2ACFDDAB5CE5}" type="pres">
      <dgm:prSet presAssocID="{1C74F78D-DF5B-496F-BB59-7F3F939FA1FB}" presName="space" presStyleCnt="0"/>
      <dgm:spPr/>
    </dgm:pt>
    <dgm:pt modelId="{907494C9-297F-4C44-8D67-3F76EF864B98}" type="pres">
      <dgm:prSet presAssocID="{41A1A9ED-237B-4B71-B877-E7964EF922C4}" presName="composite" presStyleCnt="0"/>
      <dgm:spPr/>
    </dgm:pt>
    <dgm:pt modelId="{D89BB3B3-440F-4711-A8D6-DB9A90FB1C9F}" type="pres">
      <dgm:prSet presAssocID="{41A1A9ED-237B-4B71-B877-E7964EF922C4}" presName="LShape" presStyleLbl="alignNode1" presStyleIdx="2" presStyleCnt="5"/>
      <dgm:spPr/>
    </dgm:pt>
    <dgm:pt modelId="{5EFEC808-30E7-4ABE-B057-0EB5C4051800}" type="pres">
      <dgm:prSet presAssocID="{41A1A9ED-237B-4B71-B877-E7964EF922C4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CE842F6-57CB-4135-AB5A-8C905B0111D2}" type="pres">
      <dgm:prSet presAssocID="{41A1A9ED-237B-4B71-B877-E7964EF922C4}" presName="Triangle" presStyleLbl="alignNode1" presStyleIdx="3" presStyleCnt="5"/>
      <dgm:spPr/>
    </dgm:pt>
    <dgm:pt modelId="{D98DC487-F425-4696-842A-7E88E9EA1834}" type="pres">
      <dgm:prSet presAssocID="{022ACF1C-8DC3-42B4-98A9-BE622275734A}" presName="sibTrans" presStyleCnt="0"/>
      <dgm:spPr/>
    </dgm:pt>
    <dgm:pt modelId="{6D0A1DB4-3AE8-4053-997E-320CDB766C3F}" type="pres">
      <dgm:prSet presAssocID="{022ACF1C-8DC3-42B4-98A9-BE622275734A}" presName="space" presStyleCnt="0"/>
      <dgm:spPr/>
    </dgm:pt>
    <dgm:pt modelId="{1D763942-5462-4C42-A1F7-26A32481114A}" type="pres">
      <dgm:prSet presAssocID="{3BBDEAD3-71A7-4532-AABE-FAB20D6C5E57}" presName="composite" presStyleCnt="0"/>
      <dgm:spPr/>
    </dgm:pt>
    <dgm:pt modelId="{4DA507E5-033B-4D63-B676-43B8B5991AA3}" type="pres">
      <dgm:prSet presAssocID="{3BBDEAD3-71A7-4532-AABE-FAB20D6C5E57}" presName="LShape" presStyleLbl="alignNode1" presStyleIdx="4" presStyleCnt="5"/>
      <dgm:spPr/>
    </dgm:pt>
    <dgm:pt modelId="{382933F6-831A-49B2-87FB-BE4F5BFA56DA}" type="pres">
      <dgm:prSet presAssocID="{3BBDEAD3-71A7-4532-AABE-FAB20D6C5E57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3B1746E-9A4A-4AA4-AF10-904E89EF8B92}" srcId="{288F89B3-81BB-4894-A79F-18F99AAA3DB6}" destId="{3BBDEAD3-71A7-4532-AABE-FAB20D6C5E57}" srcOrd="2" destOrd="0" parTransId="{482A9EC7-824D-4E75-B3B8-85FAE75EB089}" sibTransId="{DF3A24FD-698B-426E-AC93-62E0F1B5D1A5}"/>
    <dgm:cxn modelId="{9DC273AA-4219-40CE-9A58-1094DBEF13B1}" srcId="{288F89B3-81BB-4894-A79F-18F99AAA3DB6}" destId="{02EBED7F-CA54-4D13-8ED9-039F24E6B07B}" srcOrd="0" destOrd="0" parTransId="{C891B8D0-4BA4-44BE-BE30-7179F5CD7274}" sibTransId="{1C74F78D-DF5B-496F-BB59-7F3F939FA1FB}"/>
    <dgm:cxn modelId="{55F1B58D-8BED-4896-9613-6571CDBBAE3F}" type="presOf" srcId="{02EBED7F-CA54-4D13-8ED9-039F24E6B07B}" destId="{3E9269A8-251F-43C5-A362-7B96A0D00DAD}" srcOrd="0" destOrd="0" presId="urn:microsoft.com/office/officeart/2009/3/layout/StepUpProcess"/>
    <dgm:cxn modelId="{56D412C8-F493-4FFA-842A-71E08C3753A9}" srcId="{288F89B3-81BB-4894-A79F-18F99AAA3DB6}" destId="{41A1A9ED-237B-4B71-B877-E7964EF922C4}" srcOrd="1" destOrd="0" parTransId="{22323180-100A-49CA-AB6F-172FCB89EA65}" sibTransId="{022ACF1C-8DC3-42B4-98A9-BE622275734A}"/>
    <dgm:cxn modelId="{85939F84-58C2-42EB-9D01-092BBE89B08D}" type="presOf" srcId="{3BBDEAD3-71A7-4532-AABE-FAB20D6C5E57}" destId="{382933F6-831A-49B2-87FB-BE4F5BFA56DA}" srcOrd="0" destOrd="0" presId="urn:microsoft.com/office/officeart/2009/3/layout/StepUpProcess"/>
    <dgm:cxn modelId="{7BEF9769-9C7B-4FE9-8D97-4A3A7CDB8080}" type="presOf" srcId="{41A1A9ED-237B-4B71-B877-E7964EF922C4}" destId="{5EFEC808-30E7-4ABE-B057-0EB5C4051800}" srcOrd="0" destOrd="0" presId="urn:microsoft.com/office/officeart/2009/3/layout/StepUpProcess"/>
    <dgm:cxn modelId="{0AC6FEAD-805A-4BEB-AA1F-42A00FEF262A}" type="presOf" srcId="{288F89B3-81BB-4894-A79F-18F99AAA3DB6}" destId="{C8A7B0FD-5E7D-44F4-A177-0CF1FCB97156}" srcOrd="0" destOrd="0" presId="urn:microsoft.com/office/officeart/2009/3/layout/StepUpProcess"/>
    <dgm:cxn modelId="{1FA6D33D-E41F-4A92-BCCA-2ABD4A32921A}" type="presParOf" srcId="{C8A7B0FD-5E7D-44F4-A177-0CF1FCB97156}" destId="{C320E26F-52E5-4DE0-BE62-0917A570D827}" srcOrd="0" destOrd="0" presId="urn:microsoft.com/office/officeart/2009/3/layout/StepUpProcess"/>
    <dgm:cxn modelId="{F31B502F-A748-491D-A59C-A84781DD7699}" type="presParOf" srcId="{C320E26F-52E5-4DE0-BE62-0917A570D827}" destId="{3F3AE687-B6B1-490C-8080-8DAADD7C1CE4}" srcOrd="0" destOrd="0" presId="urn:microsoft.com/office/officeart/2009/3/layout/StepUpProcess"/>
    <dgm:cxn modelId="{CDB310C5-42E2-48C1-9EE1-19DD6316E801}" type="presParOf" srcId="{C320E26F-52E5-4DE0-BE62-0917A570D827}" destId="{3E9269A8-251F-43C5-A362-7B96A0D00DAD}" srcOrd="1" destOrd="0" presId="urn:microsoft.com/office/officeart/2009/3/layout/StepUpProcess"/>
    <dgm:cxn modelId="{DCB4AA97-7A44-49DE-B498-1E830D9C35D0}" type="presParOf" srcId="{C320E26F-52E5-4DE0-BE62-0917A570D827}" destId="{C257E97F-C79B-471D-9316-E18AC98D3D3A}" srcOrd="2" destOrd="0" presId="urn:microsoft.com/office/officeart/2009/3/layout/StepUpProcess"/>
    <dgm:cxn modelId="{CBDF224C-A1CD-46A4-B84E-C3964007FBE7}" type="presParOf" srcId="{C8A7B0FD-5E7D-44F4-A177-0CF1FCB97156}" destId="{92C95017-B8C6-4DFC-B5FB-BDEE37A076DB}" srcOrd="1" destOrd="0" presId="urn:microsoft.com/office/officeart/2009/3/layout/StepUpProcess"/>
    <dgm:cxn modelId="{6198B768-D6D1-4B6C-B5E1-2F724A14D428}" type="presParOf" srcId="{92C95017-B8C6-4DFC-B5FB-BDEE37A076DB}" destId="{0332CF0F-B562-4EC1-98D2-2ACFDDAB5CE5}" srcOrd="0" destOrd="0" presId="urn:microsoft.com/office/officeart/2009/3/layout/StepUpProcess"/>
    <dgm:cxn modelId="{774ABF7E-6DAC-4E3B-B1CF-E3B24646C621}" type="presParOf" srcId="{C8A7B0FD-5E7D-44F4-A177-0CF1FCB97156}" destId="{907494C9-297F-4C44-8D67-3F76EF864B98}" srcOrd="2" destOrd="0" presId="urn:microsoft.com/office/officeart/2009/3/layout/StepUpProcess"/>
    <dgm:cxn modelId="{5F012B9A-5E38-4EA0-9AB9-E44ADA3AEA10}" type="presParOf" srcId="{907494C9-297F-4C44-8D67-3F76EF864B98}" destId="{D89BB3B3-440F-4711-A8D6-DB9A90FB1C9F}" srcOrd="0" destOrd="0" presId="urn:microsoft.com/office/officeart/2009/3/layout/StepUpProcess"/>
    <dgm:cxn modelId="{2BDF9E50-FCD9-41AC-B1F6-EB5D6EC7C206}" type="presParOf" srcId="{907494C9-297F-4C44-8D67-3F76EF864B98}" destId="{5EFEC808-30E7-4ABE-B057-0EB5C4051800}" srcOrd="1" destOrd="0" presId="urn:microsoft.com/office/officeart/2009/3/layout/StepUpProcess"/>
    <dgm:cxn modelId="{BEC56555-A268-42C7-8EAA-4C998930E8A5}" type="presParOf" srcId="{907494C9-297F-4C44-8D67-3F76EF864B98}" destId="{BCE842F6-57CB-4135-AB5A-8C905B0111D2}" srcOrd="2" destOrd="0" presId="urn:microsoft.com/office/officeart/2009/3/layout/StepUpProcess"/>
    <dgm:cxn modelId="{E4A75F77-D3A1-4303-A24D-FC76339F206D}" type="presParOf" srcId="{C8A7B0FD-5E7D-44F4-A177-0CF1FCB97156}" destId="{D98DC487-F425-4696-842A-7E88E9EA1834}" srcOrd="3" destOrd="0" presId="urn:microsoft.com/office/officeart/2009/3/layout/StepUpProcess"/>
    <dgm:cxn modelId="{1107D416-CAD5-454E-B1EF-C53F3A0304FB}" type="presParOf" srcId="{D98DC487-F425-4696-842A-7E88E9EA1834}" destId="{6D0A1DB4-3AE8-4053-997E-320CDB766C3F}" srcOrd="0" destOrd="0" presId="urn:microsoft.com/office/officeart/2009/3/layout/StepUpProcess"/>
    <dgm:cxn modelId="{C023BD30-AD93-4EF2-8FD1-76F9740628C2}" type="presParOf" srcId="{C8A7B0FD-5E7D-44F4-A177-0CF1FCB97156}" destId="{1D763942-5462-4C42-A1F7-26A32481114A}" srcOrd="4" destOrd="0" presId="urn:microsoft.com/office/officeart/2009/3/layout/StepUpProcess"/>
    <dgm:cxn modelId="{362BB2C8-5C3A-44D5-8487-40C349F13E57}" type="presParOf" srcId="{1D763942-5462-4C42-A1F7-26A32481114A}" destId="{4DA507E5-033B-4D63-B676-43B8B5991AA3}" srcOrd="0" destOrd="0" presId="urn:microsoft.com/office/officeart/2009/3/layout/StepUpProcess"/>
    <dgm:cxn modelId="{C565CA60-DE08-4F58-AFBC-CE8E145D4971}" type="presParOf" srcId="{1D763942-5462-4C42-A1F7-26A32481114A}" destId="{382933F6-831A-49B2-87FB-BE4F5BFA56D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474B6E-197D-4C12-9F32-01DB073E5275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EB4D92A8-5C1D-4026-9DE6-CE26574D9515}">
      <dgm:prSet phldrT="[Tekst]"/>
      <dgm:spPr/>
      <dgm:t>
        <a:bodyPr/>
        <a:lstStyle/>
        <a:p>
          <a:r>
            <a:rPr lang="nl-NL" dirty="0" smtClean="0"/>
            <a:t>1 juni: gezamenlijk manifest.</a:t>
          </a:r>
        </a:p>
        <a:p>
          <a:r>
            <a:rPr lang="nl-NL" dirty="0" smtClean="0"/>
            <a:t>Voorjaarsnota</a:t>
          </a:r>
          <a:endParaRPr lang="nl-NL" dirty="0"/>
        </a:p>
      </dgm:t>
    </dgm:pt>
    <dgm:pt modelId="{719BA8BB-B31E-4929-A364-7AAA2721C95D}" type="parTrans" cxnId="{3A464FCB-26DC-4050-BC8F-2E6C7237EA0F}">
      <dgm:prSet/>
      <dgm:spPr/>
      <dgm:t>
        <a:bodyPr/>
        <a:lstStyle/>
        <a:p>
          <a:endParaRPr lang="nl-NL"/>
        </a:p>
      </dgm:t>
    </dgm:pt>
    <dgm:pt modelId="{A7715E7C-2F8F-4436-8BC1-E515C0605F91}" type="sibTrans" cxnId="{3A464FCB-26DC-4050-BC8F-2E6C7237EA0F}">
      <dgm:prSet/>
      <dgm:spPr/>
      <dgm:t>
        <a:bodyPr/>
        <a:lstStyle/>
        <a:p>
          <a:endParaRPr lang="nl-NL"/>
        </a:p>
      </dgm:t>
    </dgm:pt>
    <dgm:pt modelId="{C1901EE5-7899-4484-86FA-DAFC16008C44}">
      <dgm:prSet phldrT="[Tekst]"/>
      <dgm:spPr/>
      <dgm:t>
        <a:bodyPr/>
        <a:lstStyle/>
        <a:p>
          <a:r>
            <a:rPr lang="nl-NL" dirty="0" smtClean="0"/>
            <a:t>12 juni </a:t>
          </a:r>
          <a:r>
            <a:rPr lang="nl-NL" dirty="0" err="1" smtClean="0"/>
            <a:t>SchrapDag</a:t>
          </a:r>
          <a:r>
            <a:rPr lang="nl-NL" dirty="0" smtClean="0"/>
            <a:t>! Is succes uit actie. Moet ingevuld worden! (uit iedere regio 1 persoon per functiegroep)</a:t>
          </a:r>
          <a:endParaRPr lang="nl-NL" dirty="0"/>
        </a:p>
      </dgm:t>
    </dgm:pt>
    <dgm:pt modelId="{BD455B28-9533-4D9A-AF20-EBA82BDC21EA}" type="parTrans" cxnId="{3C752B4F-052C-4DDB-8A8B-B798D51F4524}">
      <dgm:prSet/>
      <dgm:spPr/>
      <dgm:t>
        <a:bodyPr/>
        <a:lstStyle/>
        <a:p>
          <a:endParaRPr lang="nl-NL"/>
        </a:p>
      </dgm:t>
    </dgm:pt>
    <dgm:pt modelId="{02F368D4-7C34-4D9F-89C7-E0B8E3FD6A15}" type="sibTrans" cxnId="{3C752B4F-052C-4DDB-8A8B-B798D51F4524}">
      <dgm:prSet/>
      <dgm:spPr/>
      <dgm:t>
        <a:bodyPr/>
        <a:lstStyle/>
        <a:p>
          <a:endParaRPr lang="nl-NL"/>
        </a:p>
      </dgm:t>
    </dgm:pt>
    <dgm:pt modelId="{B019785B-E8A2-465A-B663-396883DCE3ED}">
      <dgm:prSet phldrT="[Tekst]"/>
      <dgm:spPr/>
      <dgm:t>
        <a:bodyPr/>
        <a:lstStyle/>
        <a:p>
          <a:r>
            <a:rPr lang="nl-NL" dirty="0" smtClean="0"/>
            <a:t>Indien nodig: ultimatum politiek voor de zomer (door vakbonden)</a:t>
          </a:r>
          <a:endParaRPr lang="nl-NL" dirty="0"/>
        </a:p>
      </dgm:t>
    </dgm:pt>
    <dgm:pt modelId="{4D6C7342-8604-4B68-ADF4-EB23F04D42E4}" type="parTrans" cxnId="{E8B77AFD-D162-480F-9D38-F27623A13C32}">
      <dgm:prSet/>
      <dgm:spPr/>
      <dgm:t>
        <a:bodyPr/>
        <a:lstStyle/>
        <a:p>
          <a:endParaRPr lang="nl-NL"/>
        </a:p>
      </dgm:t>
    </dgm:pt>
    <dgm:pt modelId="{11A21832-2A41-4AAA-B6AD-1BBB3EB1B9F0}" type="sibTrans" cxnId="{E8B77AFD-D162-480F-9D38-F27623A13C32}">
      <dgm:prSet/>
      <dgm:spPr/>
      <dgm:t>
        <a:bodyPr/>
        <a:lstStyle/>
        <a:p>
          <a:endParaRPr lang="nl-NL"/>
        </a:p>
      </dgm:t>
    </dgm:pt>
    <dgm:pt modelId="{195323DD-2776-4DED-928F-BF068B0CECDD}" type="pres">
      <dgm:prSet presAssocID="{AF474B6E-197D-4C12-9F32-01DB073E527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nl-NL"/>
        </a:p>
      </dgm:t>
    </dgm:pt>
    <dgm:pt modelId="{E17E170C-B283-46D0-B807-66F318B3083B}" type="pres">
      <dgm:prSet presAssocID="{EB4D92A8-5C1D-4026-9DE6-CE26574D9515}" presName="composite" presStyleCnt="0"/>
      <dgm:spPr/>
    </dgm:pt>
    <dgm:pt modelId="{CB7F4D35-8AEA-439C-94AB-5BFCB0FB3666}" type="pres">
      <dgm:prSet presAssocID="{EB4D92A8-5C1D-4026-9DE6-CE26574D9515}" presName="LShape" presStyleLbl="alignNode1" presStyleIdx="0" presStyleCnt="5"/>
      <dgm:spPr/>
    </dgm:pt>
    <dgm:pt modelId="{34928CA6-878B-46D6-BB82-269D68E57527}" type="pres">
      <dgm:prSet presAssocID="{EB4D92A8-5C1D-4026-9DE6-CE26574D9515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7A045B6-D1C0-4D47-AA4E-48DB1ED6AF9B}" type="pres">
      <dgm:prSet presAssocID="{EB4D92A8-5C1D-4026-9DE6-CE26574D9515}" presName="Triangle" presStyleLbl="alignNode1" presStyleIdx="1" presStyleCnt="5"/>
      <dgm:spPr/>
    </dgm:pt>
    <dgm:pt modelId="{A42A1FE3-1607-40D4-8B37-7EBF31CAD1FA}" type="pres">
      <dgm:prSet presAssocID="{A7715E7C-2F8F-4436-8BC1-E515C0605F91}" presName="sibTrans" presStyleCnt="0"/>
      <dgm:spPr/>
    </dgm:pt>
    <dgm:pt modelId="{9A85193B-F2F8-4039-B865-9AC66A069FBF}" type="pres">
      <dgm:prSet presAssocID="{A7715E7C-2F8F-4436-8BC1-E515C0605F91}" presName="space" presStyleCnt="0"/>
      <dgm:spPr/>
    </dgm:pt>
    <dgm:pt modelId="{BEF58F9E-156B-4CE1-99A7-33E0EDE70877}" type="pres">
      <dgm:prSet presAssocID="{C1901EE5-7899-4484-86FA-DAFC16008C44}" presName="composite" presStyleCnt="0"/>
      <dgm:spPr/>
    </dgm:pt>
    <dgm:pt modelId="{DD1428EC-3167-4215-B19F-4E14BBB98896}" type="pres">
      <dgm:prSet presAssocID="{C1901EE5-7899-4484-86FA-DAFC16008C44}" presName="LShape" presStyleLbl="alignNode1" presStyleIdx="2" presStyleCnt="5"/>
      <dgm:spPr/>
    </dgm:pt>
    <dgm:pt modelId="{07C295C9-56B3-4FBB-8626-84B64EE45C72}" type="pres">
      <dgm:prSet presAssocID="{C1901EE5-7899-4484-86FA-DAFC16008C44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952E7EA-5580-4CC1-8A41-11ABF2E0D6FA}" type="pres">
      <dgm:prSet presAssocID="{C1901EE5-7899-4484-86FA-DAFC16008C44}" presName="Triangle" presStyleLbl="alignNode1" presStyleIdx="3" presStyleCnt="5"/>
      <dgm:spPr/>
    </dgm:pt>
    <dgm:pt modelId="{54307118-8128-4605-A99F-4A9FC8C79148}" type="pres">
      <dgm:prSet presAssocID="{02F368D4-7C34-4D9F-89C7-E0B8E3FD6A15}" presName="sibTrans" presStyleCnt="0"/>
      <dgm:spPr/>
    </dgm:pt>
    <dgm:pt modelId="{23C67A83-DED6-4AC9-B066-B5338E875C4B}" type="pres">
      <dgm:prSet presAssocID="{02F368D4-7C34-4D9F-89C7-E0B8E3FD6A15}" presName="space" presStyleCnt="0"/>
      <dgm:spPr/>
    </dgm:pt>
    <dgm:pt modelId="{6057F847-B3BE-475E-8D25-B05CA0291253}" type="pres">
      <dgm:prSet presAssocID="{B019785B-E8A2-465A-B663-396883DCE3ED}" presName="composite" presStyleCnt="0"/>
      <dgm:spPr/>
    </dgm:pt>
    <dgm:pt modelId="{BEEEE8C4-D3F7-4BDC-9D7B-875DD3709D28}" type="pres">
      <dgm:prSet presAssocID="{B019785B-E8A2-465A-B663-396883DCE3ED}" presName="LShape" presStyleLbl="alignNode1" presStyleIdx="4" presStyleCnt="5"/>
      <dgm:spPr/>
    </dgm:pt>
    <dgm:pt modelId="{00EA5729-4637-423D-A87C-4E8C83497CD5}" type="pres">
      <dgm:prSet presAssocID="{B019785B-E8A2-465A-B663-396883DCE3ED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22635A6-8E16-4973-B0D1-0AEB39AA34E1}" type="presOf" srcId="{B019785B-E8A2-465A-B663-396883DCE3ED}" destId="{00EA5729-4637-423D-A87C-4E8C83497CD5}" srcOrd="0" destOrd="0" presId="urn:microsoft.com/office/officeart/2009/3/layout/StepUpProcess"/>
    <dgm:cxn modelId="{E8B77AFD-D162-480F-9D38-F27623A13C32}" srcId="{AF474B6E-197D-4C12-9F32-01DB073E5275}" destId="{B019785B-E8A2-465A-B663-396883DCE3ED}" srcOrd="2" destOrd="0" parTransId="{4D6C7342-8604-4B68-ADF4-EB23F04D42E4}" sibTransId="{11A21832-2A41-4AAA-B6AD-1BBB3EB1B9F0}"/>
    <dgm:cxn modelId="{3C752B4F-052C-4DDB-8A8B-B798D51F4524}" srcId="{AF474B6E-197D-4C12-9F32-01DB073E5275}" destId="{C1901EE5-7899-4484-86FA-DAFC16008C44}" srcOrd="1" destOrd="0" parTransId="{BD455B28-9533-4D9A-AF20-EBA82BDC21EA}" sibTransId="{02F368D4-7C34-4D9F-89C7-E0B8E3FD6A15}"/>
    <dgm:cxn modelId="{2B478C91-82C4-4E71-87AE-D5B0E6B74324}" type="presOf" srcId="{AF474B6E-197D-4C12-9F32-01DB073E5275}" destId="{195323DD-2776-4DED-928F-BF068B0CECDD}" srcOrd="0" destOrd="0" presId="urn:microsoft.com/office/officeart/2009/3/layout/StepUpProcess"/>
    <dgm:cxn modelId="{3A464FCB-26DC-4050-BC8F-2E6C7237EA0F}" srcId="{AF474B6E-197D-4C12-9F32-01DB073E5275}" destId="{EB4D92A8-5C1D-4026-9DE6-CE26574D9515}" srcOrd="0" destOrd="0" parTransId="{719BA8BB-B31E-4929-A364-7AAA2721C95D}" sibTransId="{A7715E7C-2F8F-4436-8BC1-E515C0605F91}"/>
    <dgm:cxn modelId="{C0A92866-0AE2-4765-BEA2-D9EC3FB8F064}" type="presOf" srcId="{C1901EE5-7899-4484-86FA-DAFC16008C44}" destId="{07C295C9-56B3-4FBB-8626-84B64EE45C72}" srcOrd="0" destOrd="0" presId="urn:microsoft.com/office/officeart/2009/3/layout/StepUpProcess"/>
    <dgm:cxn modelId="{E3FD16CC-E494-4491-A74A-7A3BE34924B1}" type="presOf" srcId="{EB4D92A8-5C1D-4026-9DE6-CE26574D9515}" destId="{34928CA6-878B-46D6-BB82-269D68E57527}" srcOrd="0" destOrd="0" presId="urn:microsoft.com/office/officeart/2009/3/layout/StepUpProcess"/>
    <dgm:cxn modelId="{C76EEFDE-BC16-4A04-8995-9B9EE9F290A0}" type="presParOf" srcId="{195323DD-2776-4DED-928F-BF068B0CECDD}" destId="{E17E170C-B283-46D0-B807-66F318B3083B}" srcOrd="0" destOrd="0" presId="urn:microsoft.com/office/officeart/2009/3/layout/StepUpProcess"/>
    <dgm:cxn modelId="{E9A2C808-830F-4A86-9FA7-90330EF12AC4}" type="presParOf" srcId="{E17E170C-B283-46D0-B807-66F318B3083B}" destId="{CB7F4D35-8AEA-439C-94AB-5BFCB0FB3666}" srcOrd="0" destOrd="0" presId="urn:microsoft.com/office/officeart/2009/3/layout/StepUpProcess"/>
    <dgm:cxn modelId="{BCDE9C12-CD56-4379-8A42-8417B7F61686}" type="presParOf" srcId="{E17E170C-B283-46D0-B807-66F318B3083B}" destId="{34928CA6-878B-46D6-BB82-269D68E57527}" srcOrd="1" destOrd="0" presId="urn:microsoft.com/office/officeart/2009/3/layout/StepUpProcess"/>
    <dgm:cxn modelId="{F8D43AF1-9900-4092-AF6D-9DAE60684F4A}" type="presParOf" srcId="{E17E170C-B283-46D0-B807-66F318B3083B}" destId="{07A045B6-D1C0-4D47-AA4E-48DB1ED6AF9B}" srcOrd="2" destOrd="0" presId="urn:microsoft.com/office/officeart/2009/3/layout/StepUpProcess"/>
    <dgm:cxn modelId="{C2258DCC-D9A1-42C9-AA27-65DCCDAE522D}" type="presParOf" srcId="{195323DD-2776-4DED-928F-BF068B0CECDD}" destId="{A42A1FE3-1607-40D4-8B37-7EBF31CAD1FA}" srcOrd="1" destOrd="0" presId="urn:microsoft.com/office/officeart/2009/3/layout/StepUpProcess"/>
    <dgm:cxn modelId="{AC21644C-B3E6-41E0-8749-E19371057B39}" type="presParOf" srcId="{A42A1FE3-1607-40D4-8B37-7EBF31CAD1FA}" destId="{9A85193B-F2F8-4039-B865-9AC66A069FBF}" srcOrd="0" destOrd="0" presId="urn:microsoft.com/office/officeart/2009/3/layout/StepUpProcess"/>
    <dgm:cxn modelId="{4114EBAD-60C8-4AD8-9F6F-AD2E7C5DB8F0}" type="presParOf" srcId="{195323DD-2776-4DED-928F-BF068B0CECDD}" destId="{BEF58F9E-156B-4CE1-99A7-33E0EDE70877}" srcOrd="2" destOrd="0" presId="urn:microsoft.com/office/officeart/2009/3/layout/StepUpProcess"/>
    <dgm:cxn modelId="{1E3C89A2-CA32-4C64-86E5-00EC21FA9E5D}" type="presParOf" srcId="{BEF58F9E-156B-4CE1-99A7-33E0EDE70877}" destId="{DD1428EC-3167-4215-B19F-4E14BBB98896}" srcOrd="0" destOrd="0" presId="urn:microsoft.com/office/officeart/2009/3/layout/StepUpProcess"/>
    <dgm:cxn modelId="{274A7FA9-2CD4-4A3F-8C6C-A8EC77597997}" type="presParOf" srcId="{BEF58F9E-156B-4CE1-99A7-33E0EDE70877}" destId="{07C295C9-56B3-4FBB-8626-84B64EE45C72}" srcOrd="1" destOrd="0" presId="urn:microsoft.com/office/officeart/2009/3/layout/StepUpProcess"/>
    <dgm:cxn modelId="{58D9049B-8102-498A-B311-4C31C428D8C0}" type="presParOf" srcId="{BEF58F9E-156B-4CE1-99A7-33E0EDE70877}" destId="{F952E7EA-5580-4CC1-8A41-11ABF2E0D6FA}" srcOrd="2" destOrd="0" presId="urn:microsoft.com/office/officeart/2009/3/layout/StepUpProcess"/>
    <dgm:cxn modelId="{DAA4BEC7-879F-4633-B275-700D96AEE74C}" type="presParOf" srcId="{195323DD-2776-4DED-928F-BF068B0CECDD}" destId="{54307118-8128-4605-A99F-4A9FC8C79148}" srcOrd="3" destOrd="0" presId="urn:microsoft.com/office/officeart/2009/3/layout/StepUpProcess"/>
    <dgm:cxn modelId="{7F0DC284-2449-4B96-83DE-41343A9FB775}" type="presParOf" srcId="{54307118-8128-4605-A99F-4A9FC8C79148}" destId="{23C67A83-DED6-4AC9-B066-B5338E875C4B}" srcOrd="0" destOrd="0" presId="urn:microsoft.com/office/officeart/2009/3/layout/StepUpProcess"/>
    <dgm:cxn modelId="{D4A69CA2-5EB5-47FB-A378-B27559AD3C09}" type="presParOf" srcId="{195323DD-2776-4DED-928F-BF068B0CECDD}" destId="{6057F847-B3BE-475E-8D25-B05CA0291253}" srcOrd="4" destOrd="0" presId="urn:microsoft.com/office/officeart/2009/3/layout/StepUpProcess"/>
    <dgm:cxn modelId="{E6A7A006-5FEF-4CF9-9C90-C24B7BBA2E35}" type="presParOf" srcId="{6057F847-B3BE-475E-8D25-B05CA0291253}" destId="{BEEEE8C4-D3F7-4BDC-9D7B-875DD3709D28}" srcOrd="0" destOrd="0" presId="urn:microsoft.com/office/officeart/2009/3/layout/StepUpProcess"/>
    <dgm:cxn modelId="{E25ADCA8-7F87-4CD5-BAA2-06051F936C9E}" type="presParOf" srcId="{6057F847-B3BE-475E-8D25-B05CA0291253}" destId="{00EA5729-4637-423D-A87C-4E8C83497CD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56DEF9-F83A-49E4-BB2E-29B34CB456D9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0A4BB466-FFC6-4491-8BB8-5EF6EF4FA78E}">
      <dgm:prSet phldrT="[Tekst]"/>
      <dgm:spPr/>
      <dgm:t>
        <a:bodyPr/>
        <a:lstStyle/>
        <a:p>
          <a:r>
            <a:rPr lang="nl-NL" dirty="0" smtClean="0"/>
            <a:t>6 juli-1 sept: zomervakantie</a:t>
          </a:r>
          <a:endParaRPr lang="nl-NL" dirty="0"/>
        </a:p>
      </dgm:t>
    </dgm:pt>
    <dgm:pt modelId="{A30DE1BD-A94C-45C4-8D05-72E638950E44}" type="parTrans" cxnId="{197B47FB-C9D2-4E1B-8CDB-94D4913C0EE4}">
      <dgm:prSet/>
      <dgm:spPr/>
      <dgm:t>
        <a:bodyPr/>
        <a:lstStyle/>
        <a:p>
          <a:endParaRPr lang="nl-NL"/>
        </a:p>
      </dgm:t>
    </dgm:pt>
    <dgm:pt modelId="{A23DBC4F-30CB-4F64-8734-6D1ACBE52A34}" type="sibTrans" cxnId="{197B47FB-C9D2-4E1B-8CDB-94D4913C0EE4}">
      <dgm:prSet/>
      <dgm:spPr/>
      <dgm:t>
        <a:bodyPr/>
        <a:lstStyle/>
        <a:p>
          <a:endParaRPr lang="nl-NL"/>
        </a:p>
      </dgm:t>
    </dgm:pt>
    <dgm:pt modelId="{ADFEC12C-E8BE-46DF-BAAC-C8F90309F42E}">
      <dgm:prSet phldrT="[Tekst]"/>
      <dgm:spPr/>
      <dgm:t>
        <a:bodyPr/>
        <a:lstStyle/>
        <a:p>
          <a:r>
            <a:rPr lang="nl-NL" dirty="0" smtClean="0"/>
            <a:t>2 september: staking door vakbonden (inhoudelijk programma)</a:t>
          </a:r>
          <a:endParaRPr lang="nl-NL" dirty="0"/>
        </a:p>
      </dgm:t>
    </dgm:pt>
    <dgm:pt modelId="{9BFB847E-966D-4497-8415-DF762FA4832D}" type="parTrans" cxnId="{6F6B5203-FE56-4807-B6C3-DF9139423BDC}">
      <dgm:prSet/>
      <dgm:spPr/>
      <dgm:t>
        <a:bodyPr/>
        <a:lstStyle/>
        <a:p>
          <a:endParaRPr lang="nl-NL"/>
        </a:p>
      </dgm:t>
    </dgm:pt>
    <dgm:pt modelId="{DEA7ED46-1288-47D6-B551-37B8B49A55A0}" type="sibTrans" cxnId="{6F6B5203-FE56-4807-B6C3-DF9139423BDC}">
      <dgm:prSet/>
      <dgm:spPr/>
      <dgm:t>
        <a:bodyPr/>
        <a:lstStyle/>
        <a:p>
          <a:endParaRPr lang="nl-NL"/>
        </a:p>
      </dgm:t>
    </dgm:pt>
    <dgm:pt modelId="{C8D00706-4783-451D-BE1B-CAD438CE4C2D}">
      <dgm:prSet phldrT="[Tekst]"/>
      <dgm:spPr/>
      <dgm:t>
        <a:bodyPr/>
        <a:lstStyle/>
        <a:p>
          <a:r>
            <a:rPr lang="nl-NL" dirty="0" smtClean="0"/>
            <a:t>Tussen 2 september en Prinsjesdag/begrotingsbespreking: werkonderbreking door werkgevers: 2 uur ‘iets leuks doen met personeel’, prikacties, verlengde pauzes. </a:t>
          </a:r>
        </a:p>
        <a:p>
          <a:endParaRPr lang="nl-NL" dirty="0" smtClean="0"/>
        </a:p>
        <a:p>
          <a:r>
            <a:rPr lang="nl-NL" dirty="0" smtClean="0"/>
            <a:t>Besluitvorming: doelen behaald of moeten we door?</a:t>
          </a:r>
          <a:endParaRPr lang="nl-NL" dirty="0"/>
        </a:p>
      </dgm:t>
    </dgm:pt>
    <dgm:pt modelId="{4E1B7C1C-8880-4857-A07F-2FE42E3D1BB4}" type="parTrans" cxnId="{CFFE3B25-8E26-47AA-B8A8-D9BAAFD46AA8}">
      <dgm:prSet/>
      <dgm:spPr/>
      <dgm:t>
        <a:bodyPr/>
        <a:lstStyle/>
        <a:p>
          <a:endParaRPr lang="nl-NL"/>
        </a:p>
      </dgm:t>
    </dgm:pt>
    <dgm:pt modelId="{1E7B25C6-E245-4164-AAA0-ACD6DFD1E68F}" type="sibTrans" cxnId="{CFFE3B25-8E26-47AA-B8A8-D9BAAFD46AA8}">
      <dgm:prSet/>
      <dgm:spPr/>
      <dgm:t>
        <a:bodyPr/>
        <a:lstStyle/>
        <a:p>
          <a:endParaRPr lang="nl-NL"/>
        </a:p>
      </dgm:t>
    </dgm:pt>
    <dgm:pt modelId="{5217E9AD-00B9-4A07-B59F-43C6A60C1E7A}" type="pres">
      <dgm:prSet presAssocID="{DD56DEF9-F83A-49E4-BB2E-29B34CB456D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nl-NL"/>
        </a:p>
      </dgm:t>
    </dgm:pt>
    <dgm:pt modelId="{9245984C-B357-4852-A706-926D90934C79}" type="pres">
      <dgm:prSet presAssocID="{0A4BB466-FFC6-4491-8BB8-5EF6EF4FA78E}" presName="composite" presStyleCnt="0"/>
      <dgm:spPr/>
    </dgm:pt>
    <dgm:pt modelId="{914F66DB-E8E4-4DC4-960A-F6CB0D50EDFD}" type="pres">
      <dgm:prSet presAssocID="{0A4BB466-FFC6-4491-8BB8-5EF6EF4FA78E}" presName="LShape" presStyleLbl="alignNode1" presStyleIdx="0" presStyleCnt="5"/>
      <dgm:spPr/>
    </dgm:pt>
    <dgm:pt modelId="{42B6C426-5807-4E8D-AD36-DE112E4F5BAA}" type="pres">
      <dgm:prSet presAssocID="{0A4BB466-FFC6-4491-8BB8-5EF6EF4FA78E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8C456E8-F3D8-4C4D-8EE3-D093657B328A}" type="pres">
      <dgm:prSet presAssocID="{0A4BB466-FFC6-4491-8BB8-5EF6EF4FA78E}" presName="Triangle" presStyleLbl="alignNode1" presStyleIdx="1" presStyleCnt="5"/>
      <dgm:spPr/>
    </dgm:pt>
    <dgm:pt modelId="{2F252FE6-4C68-470C-BBBF-1B9355D651EE}" type="pres">
      <dgm:prSet presAssocID="{A23DBC4F-30CB-4F64-8734-6D1ACBE52A34}" presName="sibTrans" presStyleCnt="0"/>
      <dgm:spPr/>
    </dgm:pt>
    <dgm:pt modelId="{1281B02A-9C6A-4EDB-905C-FF91559AD82E}" type="pres">
      <dgm:prSet presAssocID="{A23DBC4F-30CB-4F64-8734-6D1ACBE52A34}" presName="space" presStyleCnt="0"/>
      <dgm:spPr/>
    </dgm:pt>
    <dgm:pt modelId="{ECE2B338-6C63-48BD-AF1D-E4FA02697C12}" type="pres">
      <dgm:prSet presAssocID="{ADFEC12C-E8BE-46DF-BAAC-C8F90309F42E}" presName="composite" presStyleCnt="0"/>
      <dgm:spPr/>
    </dgm:pt>
    <dgm:pt modelId="{2D8646A8-2164-4E18-8D64-0008C742028A}" type="pres">
      <dgm:prSet presAssocID="{ADFEC12C-E8BE-46DF-BAAC-C8F90309F42E}" presName="LShape" presStyleLbl="alignNode1" presStyleIdx="2" presStyleCnt="5"/>
      <dgm:spPr/>
    </dgm:pt>
    <dgm:pt modelId="{8EB36504-7F88-477D-8BF5-E31B80595EA7}" type="pres">
      <dgm:prSet presAssocID="{ADFEC12C-E8BE-46DF-BAAC-C8F90309F42E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D8DEDBB-5C68-454B-9239-C51A796F0675}" type="pres">
      <dgm:prSet presAssocID="{ADFEC12C-E8BE-46DF-BAAC-C8F90309F42E}" presName="Triangle" presStyleLbl="alignNode1" presStyleIdx="3" presStyleCnt="5"/>
      <dgm:spPr/>
    </dgm:pt>
    <dgm:pt modelId="{79944770-4C0F-44BB-AB34-594FCE526A02}" type="pres">
      <dgm:prSet presAssocID="{DEA7ED46-1288-47D6-B551-37B8B49A55A0}" presName="sibTrans" presStyleCnt="0"/>
      <dgm:spPr/>
    </dgm:pt>
    <dgm:pt modelId="{6F30D088-7596-4B57-B552-4BA05A492BE3}" type="pres">
      <dgm:prSet presAssocID="{DEA7ED46-1288-47D6-B551-37B8B49A55A0}" presName="space" presStyleCnt="0"/>
      <dgm:spPr/>
    </dgm:pt>
    <dgm:pt modelId="{56768216-D1F3-4DCE-8594-889BD6EBB701}" type="pres">
      <dgm:prSet presAssocID="{C8D00706-4783-451D-BE1B-CAD438CE4C2D}" presName="composite" presStyleCnt="0"/>
      <dgm:spPr/>
    </dgm:pt>
    <dgm:pt modelId="{D0015B21-431A-4891-B6C8-CF7EABE3AE1A}" type="pres">
      <dgm:prSet presAssocID="{C8D00706-4783-451D-BE1B-CAD438CE4C2D}" presName="LShape" presStyleLbl="alignNode1" presStyleIdx="4" presStyleCnt="5"/>
      <dgm:spPr/>
    </dgm:pt>
    <dgm:pt modelId="{A9AB80AC-2D8E-4229-A7CE-2DEE5D1C3C0B}" type="pres">
      <dgm:prSet presAssocID="{C8D00706-4783-451D-BE1B-CAD438CE4C2D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B2C111E-6A3A-410D-A9A1-D97FAAFFCFA9}" type="presOf" srcId="{C8D00706-4783-451D-BE1B-CAD438CE4C2D}" destId="{A9AB80AC-2D8E-4229-A7CE-2DEE5D1C3C0B}" srcOrd="0" destOrd="0" presId="urn:microsoft.com/office/officeart/2009/3/layout/StepUpProcess"/>
    <dgm:cxn modelId="{CFFE3B25-8E26-47AA-B8A8-D9BAAFD46AA8}" srcId="{DD56DEF9-F83A-49E4-BB2E-29B34CB456D9}" destId="{C8D00706-4783-451D-BE1B-CAD438CE4C2D}" srcOrd="2" destOrd="0" parTransId="{4E1B7C1C-8880-4857-A07F-2FE42E3D1BB4}" sibTransId="{1E7B25C6-E245-4164-AAA0-ACD6DFD1E68F}"/>
    <dgm:cxn modelId="{F3BAD936-832F-46DB-B09B-5CF76270C5EE}" type="presOf" srcId="{0A4BB466-FFC6-4491-8BB8-5EF6EF4FA78E}" destId="{42B6C426-5807-4E8D-AD36-DE112E4F5BAA}" srcOrd="0" destOrd="0" presId="urn:microsoft.com/office/officeart/2009/3/layout/StepUpProcess"/>
    <dgm:cxn modelId="{197B47FB-C9D2-4E1B-8CDB-94D4913C0EE4}" srcId="{DD56DEF9-F83A-49E4-BB2E-29B34CB456D9}" destId="{0A4BB466-FFC6-4491-8BB8-5EF6EF4FA78E}" srcOrd="0" destOrd="0" parTransId="{A30DE1BD-A94C-45C4-8D05-72E638950E44}" sibTransId="{A23DBC4F-30CB-4F64-8734-6D1ACBE52A34}"/>
    <dgm:cxn modelId="{6F6B5203-FE56-4807-B6C3-DF9139423BDC}" srcId="{DD56DEF9-F83A-49E4-BB2E-29B34CB456D9}" destId="{ADFEC12C-E8BE-46DF-BAAC-C8F90309F42E}" srcOrd="1" destOrd="0" parTransId="{9BFB847E-966D-4497-8415-DF762FA4832D}" sibTransId="{DEA7ED46-1288-47D6-B551-37B8B49A55A0}"/>
    <dgm:cxn modelId="{0551DC60-7D9B-4C65-9857-D06918A165A2}" type="presOf" srcId="{ADFEC12C-E8BE-46DF-BAAC-C8F90309F42E}" destId="{8EB36504-7F88-477D-8BF5-E31B80595EA7}" srcOrd="0" destOrd="0" presId="urn:microsoft.com/office/officeart/2009/3/layout/StepUpProcess"/>
    <dgm:cxn modelId="{50D98821-0F0B-452A-8702-908C9A85E03A}" type="presOf" srcId="{DD56DEF9-F83A-49E4-BB2E-29B34CB456D9}" destId="{5217E9AD-00B9-4A07-B59F-43C6A60C1E7A}" srcOrd="0" destOrd="0" presId="urn:microsoft.com/office/officeart/2009/3/layout/StepUpProcess"/>
    <dgm:cxn modelId="{D47B9B7E-07BD-4D69-9325-97B5036DCC87}" type="presParOf" srcId="{5217E9AD-00B9-4A07-B59F-43C6A60C1E7A}" destId="{9245984C-B357-4852-A706-926D90934C79}" srcOrd="0" destOrd="0" presId="urn:microsoft.com/office/officeart/2009/3/layout/StepUpProcess"/>
    <dgm:cxn modelId="{A779C43C-FFA0-4ADE-9273-414C8F90CED4}" type="presParOf" srcId="{9245984C-B357-4852-A706-926D90934C79}" destId="{914F66DB-E8E4-4DC4-960A-F6CB0D50EDFD}" srcOrd="0" destOrd="0" presId="urn:microsoft.com/office/officeart/2009/3/layout/StepUpProcess"/>
    <dgm:cxn modelId="{717B6F9A-60D5-4985-B651-05EEA07A52AB}" type="presParOf" srcId="{9245984C-B357-4852-A706-926D90934C79}" destId="{42B6C426-5807-4E8D-AD36-DE112E4F5BAA}" srcOrd="1" destOrd="0" presId="urn:microsoft.com/office/officeart/2009/3/layout/StepUpProcess"/>
    <dgm:cxn modelId="{960FE306-151B-4BA9-8274-E09E7B2EC6E8}" type="presParOf" srcId="{9245984C-B357-4852-A706-926D90934C79}" destId="{68C456E8-F3D8-4C4D-8EE3-D093657B328A}" srcOrd="2" destOrd="0" presId="urn:microsoft.com/office/officeart/2009/3/layout/StepUpProcess"/>
    <dgm:cxn modelId="{554540C0-2E89-4E42-BB20-AD72D085C2C6}" type="presParOf" srcId="{5217E9AD-00B9-4A07-B59F-43C6A60C1E7A}" destId="{2F252FE6-4C68-470C-BBBF-1B9355D651EE}" srcOrd="1" destOrd="0" presId="urn:microsoft.com/office/officeart/2009/3/layout/StepUpProcess"/>
    <dgm:cxn modelId="{E5EE7F9E-3D60-43ED-9312-D9BD75BA394D}" type="presParOf" srcId="{2F252FE6-4C68-470C-BBBF-1B9355D651EE}" destId="{1281B02A-9C6A-4EDB-905C-FF91559AD82E}" srcOrd="0" destOrd="0" presId="urn:microsoft.com/office/officeart/2009/3/layout/StepUpProcess"/>
    <dgm:cxn modelId="{39A04782-F6A0-4EDD-9D91-24A57535ECCF}" type="presParOf" srcId="{5217E9AD-00B9-4A07-B59F-43C6A60C1E7A}" destId="{ECE2B338-6C63-48BD-AF1D-E4FA02697C12}" srcOrd="2" destOrd="0" presId="urn:microsoft.com/office/officeart/2009/3/layout/StepUpProcess"/>
    <dgm:cxn modelId="{D315A393-F3F2-4BB2-81F8-F2373CD0D98B}" type="presParOf" srcId="{ECE2B338-6C63-48BD-AF1D-E4FA02697C12}" destId="{2D8646A8-2164-4E18-8D64-0008C742028A}" srcOrd="0" destOrd="0" presId="urn:microsoft.com/office/officeart/2009/3/layout/StepUpProcess"/>
    <dgm:cxn modelId="{9A3E1752-6CA5-4EBB-84A2-C370AFDFB9A1}" type="presParOf" srcId="{ECE2B338-6C63-48BD-AF1D-E4FA02697C12}" destId="{8EB36504-7F88-477D-8BF5-E31B80595EA7}" srcOrd="1" destOrd="0" presId="urn:microsoft.com/office/officeart/2009/3/layout/StepUpProcess"/>
    <dgm:cxn modelId="{200A567F-472F-4307-85F3-13EABDCA5CDD}" type="presParOf" srcId="{ECE2B338-6C63-48BD-AF1D-E4FA02697C12}" destId="{8D8DEDBB-5C68-454B-9239-C51A796F0675}" srcOrd="2" destOrd="0" presId="urn:microsoft.com/office/officeart/2009/3/layout/StepUpProcess"/>
    <dgm:cxn modelId="{91FD1978-6B50-4D25-81D1-9CF1B9839606}" type="presParOf" srcId="{5217E9AD-00B9-4A07-B59F-43C6A60C1E7A}" destId="{79944770-4C0F-44BB-AB34-594FCE526A02}" srcOrd="3" destOrd="0" presId="urn:microsoft.com/office/officeart/2009/3/layout/StepUpProcess"/>
    <dgm:cxn modelId="{A66266D5-50A0-4313-BD97-4856AB324D25}" type="presParOf" srcId="{79944770-4C0F-44BB-AB34-594FCE526A02}" destId="{6F30D088-7596-4B57-B552-4BA05A492BE3}" srcOrd="0" destOrd="0" presId="urn:microsoft.com/office/officeart/2009/3/layout/StepUpProcess"/>
    <dgm:cxn modelId="{0ED768D1-3F7A-4823-90CD-BF7C516BFE1F}" type="presParOf" srcId="{5217E9AD-00B9-4A07-B59F-43C6A60C1E7A}" destId="{56768216-D1F3-4DCE-8594-889BD6EBB701}" srcOrd="4" destOrd="0" presId="urn:microsoft.com/office/officeart/2009/3/layout/StepUpProcess"/>
    <dgm:cxn modelId="{41D78837-2723-44A4-B518-3C8161B522CD}" type="presParOf" srcId="{56768216-D1F3-4DCE-8594-889BD6EBB701}" destId="{D0015B21-431A-4891-B6C8-CF7EABE3AE1A}" srcOrd="0" destOrd="0" presId="urn:microsoft.com/office/officeart/2009/3/layout/StepUpProcess"/>
    <dgm:cxn modelId="{FE166DDD-05B1-47E6-89FE-AB251B18B841}" type="presParOf" srcId="{56768216-D1F3-4DCE-8594-889BD6EBB701}" destId="{A9AB80AC-2D8E-4229-A7CE-2DEE5D1C3C0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962850A-BB49-4AB1-B177-9F2FE0061D0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AA04936-29FB-471E-B904-804A590F03C2}">
      <dgm:prSet phldrT="[Tekst]"/>
      <dgm:spPr/>
      <dgm:t>
        <a:bodyPr/>
        <a:lstStyle/>
        <a:p>
          <a:r>
            <a:rPr lang="nl-NL" dirty="0" smtClean="0"/>
            <a:t>Lobby Den Haag: Fondsenplan en macrobudget</a:t>
          </a:r>
          <a:endParaRPr lang="nl-NL" dirty="0"/>
        </a:p>
      </dgm:t>
    </dgm:pt>
    <dgm:pt modelId="{1AA89620-2A72-4A75-9005-00158CDE7822}" type="parTrans" cxnId="{9C1269AD-5168-4285-ABDF-36B4DA1A9D3B}">
      <dgm:prSet/>
      <dgm:spPr/>
      <dgm:t>
        <a:bodyPr/>
        <a:lstStyle/>
        <a:p>
          <a:endParaRPr lang="nl-NL"/>
        </a:p>
      </dgm:t>
    </dgm:pt>
    <dgm:pt modelId="{BAD2BE82-6633-433B-AF9C-6BC5A4928913}" type="sibTrans" cxnId="{9C1269AD-5168-4285-ABDF-36B4DA1A9D3B}">
      <dgm:prSet/>
      <dgm:spPr/>
      <dgm:t>
        <a:bodyPr/>
        <a:lstStyle/>
        <a:p>
          <a:endParaRPr lang="nl-NL"/>
        </a:p>
      </dgm:t>
    </dgm:pt>
    <dgm:pt modelId="{0365FB23-E468-44B0-A1F8-7A8663F64C39}">
      <dgm:prSet phldrT="[Tekst]"/>
      <dgm:spPr/>
      <dgm:t>
        <a:bodyPr/>
        <a:lstStyle/>
        <a:p>
          <a:r>
            <a:rPr lang="nl-NL" dirty="0" smtClean="0"/>
            <a:t>Lobby gemeenten: OVA ruimte en faire tarieven</a:t>
          </a:r>
          <a:endParaRPr lang="nl-NL" dirty="0"/>
        </a:p>
      </dgm:t>
    </dgm:pt>
    <dgm:pt modelId="{BE43DC9E-AE4C-4B31-A136-1CF327BE1820}" type="parTrans" cxnId="{BFBB66AF-50C5-4116-9EF7-BB270DFC5317}">
      <dgm:prSet/>
      <dgm:spPr/>
      <dgm:t>
        <a:bodyPr/>
        <a:lstStyle/>
        <a:p>
          <a:endParaRPr lang="nl-NL"/>
        </a:p>
      </dgm:t>
    </dgm:pt>
    <dgm:pt modelId="{A66B1B8A-7F77-495D-9D19-0DB15C987C8B}" type="sibTrans" cxnId="{BFBB66AF-50C5-4116-9EF7-BB270DFC5317}">
      <dgm:prSet/>
      <dgm:spPr/>
      <dgm:t>
        <a:bodyPr/>
        <a:lstStyle/>
        <a:p>
          <a:endParaRPr lang="nl-NL"/>
        </a:p>
      </dgm:t>
    </dgm:pt>
    <dgm:pt modelId="{6BFFD8F5-4588-425B-8392-B59992603C06}">
      <dgm:prSet phldrT="[Tekst]"/>
      <dgm:spPr/>
      <dgm:t>
        <a:bodyPr/>
        <a:lstStyle/>
        <a:p>
          <a:r>
            <a:rPr lang="nl-NL" dirty="0" smtClean="0"/>
            <a:t>Uitreiken naar andere sectoren (GHZ en GGZ)</a:t>
          </a:r>
          <a:endParaRPr lang="nl-NL" dirty="0"/>
        </a:p>
      </dgm:t>
    </dgm:pt>
    <dgm:pt modelId="{28431AA6-0BD4-49E1-AECB-3C050C18D951}" type="parTrans" cxnId="{6C891B33-0E5B-48DA-A559-923150C24C22}">
      <dgm:prSet/>
      <dgm:spPr/>
      <dgm:t>
        <a:bodyPr/>
        <a:lstStyle/>
        <a:p>
          <a:endParaRPr lang="nl-NL"/>
        </a:p>
      </dgm:t>
    </dgm:pt>
    <dgm:pt modelId="{FE33ECF8-CCC2-478F-8B83-2D0ED4025AF9}" type="sibTrans" cxnId="{6C891B33-0E5B-48DA-A559-923150C24C22}">
      <dgm:prSet/>
      <dgm:spPr/>
      <dgm:t>
        <a:bodyPr/>
        <a:lstStyle/>
        <a:p>
          <a:endParaRPr lang="nl-NL"/>
        </a:p>
      </dgm:t>
    </dgm:pt>
    <dgm:pt modelId="{AF2BC79F-7F7D-409E-8CB8-43E8A166922C}">
      <dgm:prSet/>
      <dgm:spPr/>
      <dgm:t>
        <a:bodyPr/>
        <a:lstStyle/>
        <a:p>
          <a:r>
            <a:rPr lang="nl-NL" dirty="0" smtClean="0"/>
            <a:t>Successen verzilveren (bv </a:t>
          </a:r>
          <a:r>
            <a:rPr lang="nl-NL" dirty="0" err="1" smtClean="0"/>
            <a:t>SchrapDag</a:t>
          </a:r>
          <a:r>
            <a:rPr lang="nl-NL" dirty="0" smtClean="0"/>
            <a:t>)</a:t>
          </a:r>
          <a:endParaRPr lang="nl-NL" dirty="0"/>
        </a:p>
      </dgm:t>
    </dgm:pt>
    <dgm:pt modelId="{B3579BDC-C4F0-46E5-9D2F-EA2F1BCC0C92}" type="parTrans" cxnId="{1CE33EB6-FDE2-4B41-AE53-1BB34EE52FD0}">
      <dgm:prSet/>
      <dgm:spPr/>
      <dgm:t>
        <a:bodyPr/>
        <a:lstStyle/>
        <a:p>
          <a:endParaRPr lang="nl-NL"/>
        </a:p>
      </dgm:t>
    </dgm:pt>
    <dgm:pt modelId="{B61F9014-276B-4F76-8069-912C1FDF9C07}" type="sibTrans" cxnId="{1CE33EB6-FDE2-4B41-AE53-1BB34EE52FD0}">
      <dgm:prSet/>
      <dgm:spPr/>
      <dgm:t>
        <a:bodyPr/>
        <a:lstStyle/>
        <a:p>
          <a:endParaRPr lang="nl-NL"/>
        </a:p>
      </dgm:t>
    </dgm:pt>
    <dgm:pt modelId="{C5F44BEE-06F3-4CB0-8D2F-FE5634C403DE}" type="pres">
      <dgm:prSet presAssocID="{7962850A-BB49-4AB1-B177-9F2FE0061D0F}" presName="Name0" presStyleCnt="0">
        <dgm:presLayoutVars>
          <dgm:dir/>
          <dgm:animLvl val="lvl"/>
          <dgm:resizeHandles val="exact"/>
        </dgm:presLayoutVars>
      </dgm:prSet>
      <dgm:spPr/>
    </dgm:pt>
    <dgm:pt modelId="{A8F24BEF-ADF5-40B7-9E63-69B06003FD06}" type="pres">
      <dgm:prSet presAssocID="{6AA04936-29FB-471E-B904-804A590F03C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A04FD4C-07C4-4F43-8197-7004E4F7FA75}" type="pres">
      <dgm:prSet presAssocID="{BAD2BE82-6633-433B-AF9C-6BC5A4928913}" presName="parTxOnlySpace" presStyleCnt="0"/>
      <dgm:spPr/>
    </dgm:pt>
    <dgm:pt modelId="{341F20B0-FA39-4938-B86D-AD84CAA058CD}" type="pres">
      <dgm:prSet presAssocID="{0365FB23-E468-44B0-A1F8-7A8663F64C3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6553147-6715-4FC9-BA96-678929732DAD}" type="pres">
      <dgm:prSet presAssocID="{A66B1B8A-7F77-495D-9D19-0DB15C987C8B}" presName="parTxOnlySpace" presStyleCnt="0"/>
      <dgm:spPr/>
    </dgm:pt>
    <dgm:pt modelId="{D668E482-6167-4128-8629-3BBC25224042}" type="pres">
      <dgm:prSet presAssocID="{6BFFD8F5-4588-425B-8392-B59992603C06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EA952A4-C640-45C9-B0DF-535B517D655B}" type="pres">
      <dgm:prSet presAssocID="{FE33ECF8-CCC2-478F-8B83-2D0ED4025AF9}" presName="parTxOnlySpace" presStyleCnt="0"/>
      <dgm:spPr/>
    </dgm:pt>
    <dgm:pt modelId="{3C6B2104-1405-4207-B9BD-ED3E9E8D1CF7}" type="pres">
      <dgm:prSet presAssocID="{AF2BC79F-7F7D-409E-8CB8-43E8A166922C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223C4B0-A47A-418C-87D5-2955D6782C16}" type="presOf" srcId="{0365FB23-E468-44B0-A1F8-7A8663F64C39}" destId="{341F20B0-FA39-4938-B86D-AD84CAA058CD}" srcOrd="0" destOrd="0" presId="urn:microsoft.com/office/officeart/2005/8/layout/chevron1"/>
    <dgm:cxn modelId="{0348FE55-08A8-43DC-8517-6BB6B14D8597}" type="presOf" srcId="{AF2BC79F-7F7D-409E-8CB8-43E8A166922C}" destId="{3C6B2104-1405-4207-B9BD-ED3E9E8D1CF7}" srcOrd="0" destOrd="0" presId="urn:microsoft.com/office/officeart/2005/8/layout/chevron1"/>
    <dgm:cxn modelId="{BFBB66AF-50C5-4116-9EF7-BB270DFC5317}" srcId="{7962850A-BB49-4AB1-B177-9F2FE0061D0F}" destId="{0365FB23-E468-44B0-A1F8-7A8663F64C39}" srcOrd="1" destOrd="0" parTransId="{BE43DC9E-AE4C-4B31-A136-1CF327BE1820}" sibTransId="{A66B1B8A-7F77-495D-9D19-0DB15C987C8B}"/>
    <dgm:cxn modelId="{DF02BB5B-8872-4E31-8B81-A980CA1ECCF1}" type="presOf" srcId="{6AA04936-29FB-471E-B904-804A590F03C2}" destId="{A8F24BEF-ADF5-40B7-9E63-69B06003FD06}" srcOrd="0" destOrd="0" presId="urn:microsoft.com/office/officeart/2005/8/layout/chevron1"/>
    <dgm:cxn modelId="{47DBA7BC-B25C-471E-9ED2-8D3AC37221A7}" type="presOf" srcId="{7962850A-BB49-4AB1-B177-9F2FE0061D0F}" destId="{C5F44BEE-06F3-4CB0-8D2F-FE5634C403DE}" srcOrd="0" destOrd="0" presId="urn:microsoft.com/office/officeart/2005/8/layout/chevron1"/>
    <dgm:cxn modelId="{1CE33EB6-FDE2-4B41-AE53-1BB34EE52FD0}" srcId="{7962850A-BB49-4AB1-B177-9F2FE0061D0F}" destId="{AF2BC79F-7F7D-409E-8CB8-43E8A166922C}" srcOrd="3" destOrd="0" parTransId="{B3579BDC-C4F0-46E5-9D2F-EA2F1BCC0C92}" sibTransId="{B61F9014-276B-4F76-8069-912C1FDF9C07}"/>
    <dgm:cxn modelId="{45241C35-3CC8-4369-9F82-14C274FEB0F4}" type="presOf" srcId="{6BFFD8F5-4588-425B-8392-B59992603C06}" destId="{D668E482-6167-4128-8629-3BBC25224042}" srcOrd="0" destOrd="0" presId="urn:microsoft.com/office/officeart/2005/8/layout/chevron1"/>
    <dgm:cxn modelId="{6C891B33-0E5B-48DA-A559-923150C24C22}" srcId="{7962850A-BB49-4AB1-B177-9F2FE0061D0F}" destId="{6BFFD8F5-4588-425B-8392-B59992603C06}" srcOrd="2" destOrd="0" parTransId="{28431AA6-0BD4-49E1-AECB-3C050C18D951}" sibTransId="{FE33ECF8-CCC2-478F-8B83-2D0ED4025AF9}"/>
    <dgm:cxn modelId="{9C1269AD-5168-4285-ABDF-36B4DA1A9D3B}" srcId="{7962850A-BB49-4AB1-B177-9F2FE0061D0F}" destId="{6AA04936-29FB-471E-B904-804A590F03C2}" srcOrd="0" destOrd="0" parTransId="{1AA89620-2A72-4A75-9005-00158CDE7822}" sibTransId="{BAD2BE82-6633-433B-AF9C-6BC5A4928913}"/>
    <dgm:cxn modelId="{6F31C57E-1D0B-4712-9D9E-83D417AD8780}" type="presParOf" srcId="{C5F44BEE-06F3-4CB0-8D2F-FE5634C403DE}" destId="{A8F24BEF-ADF5-40B7-9E63-69B06003FD06}" srcOrd="0" destOrd="0" presId="urn:microsoft.com/office/officeart/2005/8/layout/chevron1"/>
    <dgm:cxn modelId="{692F6106-9C10-426F-A4FA-686224161D44}" type="presParOf" srcId="{C5F44BEE-06F3-4CB0-8D2F-FE5634C403DE}" destId="{7A04FD4C-07C4-4F43-8197-7004E4F7FA75}" srcOrd="1" destOrd="0" presId="urn:microsoft.com/office/officeart/2005/8/layout/chevron1"/>
    <dgm:cxn modelId="{42D70F87-4952-449E-A016-D2EE6DE5F0A0}" type="presParOf" srcId="{C5F44BEE-06F3-4CB0-8D2F-FE5634C403DE}" destId="{341F20B0-FA39-4938-B86D-AD84CAA058CD}" srcOrd="2" destOrd="0" presId="urn:microsoft.com/office/officeart/2005/8/layout/chevron1"/>
    <dgm:cxn modelId="{B321BA73-5D41-4FE4-A0E5-48632CAB5539}" type="presParOf" srcId="{C5F44BEE-06F3-4CB0-8D2F-FE5634C403DE}" destId="{E6553147-6715-4FC9-BA96-678929732DAD}" srcOrd="3" destOrd="0" presId="urn:microsoft.com/office/officeart/2005/8/layout/chevron1"/>
    <dgm:cxn modelId="{67898D47-4832-4D2B-9746-90CE7DB1EFFE}" type="presParOf" srcId="{C5F44BEE-06F3-4CB0-8D2F-FE5634C403DE}" destId="{D668E482-6167-4128-8629-3BBC25224042}" srcOrd="4" destOrd="0" presId="urn:microsoft.com/office/officeart/2005/8/layout/chevron1"/>
    <dgm:cxn modelId="{09FC9A04-AE61-48ED-B309-A64F3C765289}" type="presParOf" srcId="{C5F44BEE-06F3-4CB0-8D2F-FE5634C403DE}" destId="{EEA952A4-C640-45C9-B0DF-535B517D655B}" srcOrd="5" destOrd="0" presId="urn:microsoft.com/office/officeart/2005/8/layout/chevron1"/>
    <dgm:cxn modelId="{6EF81F65-3FB1-4B15-B19E-51C9EC20B8A0}" type="presParOf" srcId="{C5F44BEE-06F3-4CB0-8D2F-FE5634C403DE}" destId="{3C6B2104-1405-4207-B9BD-ED3E9E8D1CF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3B60D-1724-43E7-B769-0382E2B68FEB}">
      <dsp:nvSpPr>
        <dsp:cNvPr id="0" name=""/>
        <dsp:cNvSpPr/>
      </dsp:nvSpPr>
      <dsp:spPr>
        <a:xfrm>
          <a:off x="5134" y="639336"/>
          <a:ext cx="1591716" cy="1268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5 feb eerste onderhandeling: geen geld, wat gaan werkgevers doen?</a:t>
          </a:r>
        </a:p>
      </dsp:txBody>
      <dsp:txXfrm>
        <a:off x="42284" y="676486"/>
        <a:ext cx="1517416" cy="1194099"/>
      </dsp:txXfrm>
    </dsp:sp>
    <dsp:sp modelId="{F97D1733-2F82-443F-9A63-F380F71CCD0F}">
      <dsp:nvSpPr>
        <dsp:cNvPr id="0" name=""/>
        <dsp:cNvSpPr/>
      </dsp:nvSpPr>
      <dsp:spPr>
        <a:xfrm>
          <a:off x="1756023" y="1076163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100" kern="1200"/>
        </a:p>
      </dsp:txBody>
      <dsp:txXfrm>
        <a:off x="1756023" y="1155112"/>
        <a:ext cx="236210" cy="236847"/>
      </dsp:txXfrm>
    </dsp:sp>
    <dsp:sp modelId="{E6DABAE3-F151-4E93-9399-8518061ACF0F}">
      <dsp:nvSpPr>
        <dsp:cNvPr id="0" name=""/>
        <dsp:cNvSpPr/>
      </dsp:nvSpPr>
      <dsp:spPr>
        <a:xfrm>
          <a:off x="2233538" y="639336"/>
          <a:ext cx="1591716" cy="1268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Gebeurt te weinig aan werkgeverszijde: waarschuwingsbrief, bonden eisen actieplan op 19 maart</a:t>
          </a:r>
          <a:endParaRPr lang="nl-NL" sz="1300" kern="1200" dirty="0"/>
        </a:p>
      </dsp:txBody>
      <dsp:txXfrm>
        <a:off x="2270688" y="676486"/>
        <a:ext cx="1517416" cy="1194099"/>
      </dsp:txXfrm>
    </dsp:sp>
    <dsp:sp modelId="{C436656D-F38F-442C-B4C7-18082424BCCD}">
      <dsp:nvSpPr>
        <dsp:cNvPr id="0" name=""/>
        <dsp:cNvSpPr/>
      </dsp:nvSpPr>
      <dsp:spPr>
        <a:xfrm>
          <a:off x="3984426" y="1076163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100" kern="1200"/>
        </a:p>
      </dsp:txBody>
      <dsp:txXfrm>
        <a:off x="3984426" y="1155112"/>
        <a:ext cx="236210" cy="236847"/>
      </dsp:txXfrm>
    </dsp:sp>
    <dsp:sp modelId="{1FBA77EC-9DE3-4EDB-8277-7A15158C815F}">
      <dsp:nvSpPr>
        <dsp:cNvPr id="0" name=""/>
        <dsp:cNvSpPr/>
      </dsp:nvSpPr>
      <dsp:spPr>
        <a:xfrm>
          <a:off x="4461941" y="639336"/>
          <a:ext cx="1591716" cy="1268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Bonden ontvangen op 19 maart actieplan: beoordeling = ‘voldoende basis om verder te praten’’ </a:t>
          </a:r>
          <a:endParaRPr lang="nl-NL" sz="1300" kern="1200" dirty="0"/>
        </a:p>
      </dsp:txBody>
      <dsp:txXfrm>
        <a:off x="4499091" y="676486"/>
        <a:ext cx="1517416" cy="1194099"/>
      </dsp:txXfrm>
    </dsp:sp>
    <dsp:sp modelId="{67B6D779-FDB0-4833-9822-845739378684}">
      <dsp:nvSpPr>
        <dsp:cNvPr id="0" name=""/>
        <dsp:cNvSpPr/>
      </dsp:nvSpPr>
      <dsp:spPr>
        <a:xfrm>
          <a:off x="6213740" y="1076163"/>
          <a:ext cx="339374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100" kern="1200"/>
        </a:p>
      </dsp:txBody>
      <dsp:txXfrm>
        <a:off x="6213740" y="1155112"/>
        <a:ext cx="237562" cy="236847"/>
      </dsp:txXfrm>
    </dsp:sp>
    <dsp:sp modelId="{0B63EF24-8062-4671-BF6F-C169C32370DB}">
      <dsp:nvSpPr>
        <dsp:cNvPr id="0" name=""/>
        <dsp:cNvSpPr/>
      </dsp:nvSpPr>
      <dsp:spPr>
        <a:xfrm>
          <a:off x="6693986" y="645196"/>
          <a:ext cx="1591716" cy="12566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22 maart overleg met werkgevers: bonden presenteren hun actie-</a:t>
          </a:r>
          <a:r>
            <a:rPr lang="nl-NL" sz="1300" kern="1200" dirty="0" err="1" smtClean="0"/>
            <a:t>ideeen</a:t>
          </a:r>
          <a:r>
            <a:rPr lang="nl-NL" sz="1300" kern="1200" dirty="0" smtClean="0"/>
            <a:t> aan werkgevers</a:t>
          </a:r>
          <a:endParaRPr lang="nl-NL" sz="1300" kern="1200" dirty="0"/>
        </a:p>
      </dsp:txBody>
      <dsp:txXfrm>
        <a:off x="6730793" y="682003"/>
        <a:ext cx="1518102" cy="1183065"/>
      </dsp:txXfrm>
    </dsp:sp>
    <dsp:sp modelId="{2EDCCF23-9042-467C-887C-F2198D760CBF}">
      <dsp:nvSpPr>
        <dsp:cNvPr id="0" name=""/>
        <dsp:cNvSpPr/>
      </dsp:nvSpPr>
      <dsp:spPr>
        <a:xfrm>
          <a:off x="8443964" y="1076163"/>
          <a:ext cx="33551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100" kern="1200"/>
        </a:p>
      </dsp:txBody>
      <dsp:txXfrm>
        <a:off x="8443964" y="1155112"/>
        <a:ext cx="234859" cy="236847"/>
      </dsp:txXfrm>
    </dsp:sp>
    <dsp:sp modelId="{7006EFC7-4A61-440F-952E-6AB9445493B4}">
      <dsp:nvSpPr>
        <dsp:cNvPr id="0" name=""/>
        <dsp:cNvSpPr/>
      </dsp:nvSpPr>
      <dsp:spPr>
        <a:xfrm>
          <a:off x="8918748" y="639336"/>
          <a:ext cx="1591716" cy="1268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27 en 28 maart: actieplan-overleg met werkgevers</a:t>
          </a:r>
          <a:endParaRPr lang="nl-NL" sz="1300" kern="1200" dirty="0"/>
        </a:p>
      </dsp:txBody>
      <dsp:txXfrm>
        <a:off x="8955898" y="676486"/>
        <a:ext cx="1517416" cy="1194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AAE03-5262-4E76-A3DB-EB2622C37F03}">
      <dsp:nvSpPr>
        <dsp:cNvPr id="0" name=""/>
        <dsp:cNvSpPr/>
      </dsp:nvSpPr>
      <dsp:spPr>
        <a:xfrm rot="5400000">
          <a:off x="1004876" y="1052965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FEC32-A578-4C02-AB06-90DBB1AF5F22}">
      <dsp:nvSpPr>
        <dsp:cNvPr id="0" name=""/>
        <dsp:cNvSpPr/>
      </dsp:nvSpPr>
      <dsp:spPr>
        <a:xfrm>
          <a:off x="701585" y="1956292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Tussen 18 april en 10 mei: organisatiebezoeken: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1) Presentatie actieplan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2) Commitment/ stemmen voor beide vakbonden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3) </a:t>
          </a:r>
          <a:r>
            <a:rPr lang="nl-NL" sz="1300" kern="1200" dirty="0" err="1" smtClean="0"/>
            <a:t>Mailbom</a:t>
          </a:r>
          <a:r>
            <a:rPr lang="nl-NL" sz="1300" kern="1200" dirty="0" smtClean="0"/>
            <a:t> eisen Hugo de Jonge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(allen)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10 mei: stemmen tellen: actie of niet?</a:t>
          </a:r>
          <a:endParaRPr lang="nl-NL" sz="1300" kern="1200" dirty="0"/>
        </a:p>
      </dsp:txBody>
      <dsp:txXfrm>
        <a:off x="701585" y="1956292"/>
        <a:ext cx="2729487" cy="2392556"/>
      </dsp:txXfrm>
    </dsp:sp>
    <dsp:sp modelId="{CC84C47E-C496-4F89-92B5-282408525ADC}">
      <dsp:nvSpPr>
        <dsp:cNvPr id="0" name=""/>
        <dsp:cNvSpPr/>
      </dsp:nvSpPr>
      <dsp:spPr>
        <a:xfrm>
          <a:off x="2916075" y="830384"/>
          <a:ext cx="514997" cy="5149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01DD9E-2451-4C5E-A416-28287A5779F7}">
      <dsp:nvSpPr>
        <dsp:cNvPr id="0" name=""/>
        <dsp:cNvSpPr/>
      </dsp:nvSpPr>
      <dsp:spPr>
        <a:xfrm rot="5400000">
          <a:off x="4346303" y="226126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D6D254-D602-4074-A441-1066869121F8}">
      <dsp:nvSpPr>
        <dsp:cNvPr id="0" name=""/>
        <dsp:cNvSpPr/>
      </dsp:nvSpPr>
      <dsp:spPr>
        <a:xfrm>
          <a:off x="4043011" y="1129453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14 mei: eisen aanbieden Tweede </a:t>
          </a:r>
          <a:r>
            <a:rPr lang="nl-NL" sz="1300" kern="1200" dirty="0" err="1" smtClean="0"/>
            <a:t>kamercommissie</a:t>
          </a:r>
          <a:r>
            <a:rPr lang="nl-NL" sz="1300" kern="1200" dirty="0" smtClean="0"/>
            <a:t>.(4 man)</a:t>
          </a:r>
          <a:endParaRPr lang="nl-NL" sz="1300" kern="1200" dirty="0"/>
        </a:p>
      </dsp:txBody>
      <dsp:txXfrm>
        <a:off x="4043011" y="1129453"/>
        <a:ext cx="2729487" cy="2392556"/>
      </dsp:txXfrm>
    </dsp:sp>
    <dsp:sp modelId="{B93F0BCC-5EB3-428A-8D84-7F310F26E292}">
      <dsp:nvSpPr>
        <dsp:cNvPr id="0" name=""/>
        <dsp:cNvSpPr/>
      </dsp:nvSpPr>
      <dsp:spPr>
        <a:xfrm>
          <a:off x="6257501" y="3544"/>
          <a:ext cx="514997" cy="5149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D6C356-7E2E-42C9-99E9-F19FFAAC422D}">
      <dsp:nvSpPr>
        <dsp:cNvPr id="0" name=""/>
        <dsp:cNvSpPr/>
      </dsp:nvSpPr>
      <dsp:spPr>
        <a:xfrm rot="5400000">
          <a:off x="7687729" y="-600712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E37964-AB59-4451-9046-E62FB50ACD0E}">
      <dsp:nvSpPr>
        <dsp:cNvPr id="0" name=""/>
        <dsp:cNvSpPr/>
      </dsp:nvSpPr>
      <dsp:spPr>
        <a:xfrm>
          <a:off x="7384437" y="302614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16 mei: AO Jeugdzorg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Publieke tribune bezetten. (75 man)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 smtClean="0"/>
            <a:t>In de eigen organisatie meekijken = kick off ‘actieseizoen’. (Allen)</a:t>
          </a:r>
          <a:endParaRPr lang="nl-NL" sz="1300" kern="1200" dirty="0"/>
        </a:p>
      </dsp:txBody>
      <dsp:txXfrm>
        <a:off x="7384437" y="302614"/>
        <a:ext cx="2729487" cy="23925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AE687-B6B1-490C-8080-8DAADD7C1CE4}">
      <dsp:nvSpPr>
        <dsp:cNvPr id="0" name=""/>
        <dsp:cNvSpPr/>
      </dsp:nvSpPr>
      <dsp:spPr>
        <a:xfrm rot="5400000">
          <a:off x="1004876" y="1052965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269A8-251F-43C5-A362-7B96A0D00DAD}">
      <dsp:nvSpPr>
        <dsp:cNvPr id="0" name=""/>
        <dsp:cNvSpPr/>
      </dsp:nvSpPr>
      <dsp:spPr>
        <a:xfrm>
          <a:off x="701585" y="1956292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700" kern="1200" dirty="0" smtClean="0"/>
            <a:t>3 juni: </a:t>
          </a:r>
          <a:r>
            <a:rPr lang="nl-NL" sz="2700" kern="1200" dirty="0" err="1" smtClean="0"/>
            <a:t>mailbom</a:t>
          </a:r>
          <a:r>
            <a:rPr lang="nl-NL" sz="2700" kern="1200" dirty="0" smtClean="0"/>
            <a:t> met eisen naar eigen wethouder. (allen)</a:t>
          </a:r>
          <a:endParaRPr lang="nl-NL" sz="2700" kern="1200" dirty="0"/>
        </a:p>
      </dsp:txBody>
      <dsp:txXfrm>
        <a:off x="701585" y="1956292"/>
        <a:ext cx="2729487" cy="2392556"/>
      </dsp:txXfrm>
    </dsp:sp>
    <dsp:sp modelId="{C257E97F-C79B-471D-9316-E18AC98D3D3A}">
      <dsp:nvSpPr>
        <dsp:cNvPr id="0" name=""/>
        <dsp:cNvSpPr/>
      </dsp:nvSpPr>
      <dsp:spPr>
        <a:xfrm>
          <a:off x="2916075" y="830384"/>
          <a:ext cx="514997" cy="5149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BB3B3-440F-4711-A8D6-DB9A90FB1C9F}">
      <dsp:nvSpPr>
        <dsp:cNvPr id="0" name=""/>
        <dsp:cNvSpPr/>
      </dsp:nvSpPr>
      <dsp:spPr>
        <a:xfrm rot="5400000">
          <a:off x="4346303" y="226126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FEC808-30E7-4ABE-B057-0EB5C4051800}">
      <dsp:nvSpPr>
        <dsp:cNvPr id="0" name=""/>
        <dsp:cNvSpPr/>
      </dsp:nvSpPr>
      <dsp:spPr>
        <a:xfrm>
          <a:off x="4043011" y="1129453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700" kern="1200" dirty="0" smtClean="0"/>
            <a:t>4 juni: flyeren ingang VNG congres. (15 man)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700" kern="1200" dirty="0" smtClean="0"/>
            <a:t>Spreektijd op congres?</a:t>
          </a:r>
          <a:endParaRPr lang="nl-NL" sz="2700" kern="1200" dirty="0"/>
        </a:p>
      </dsp:txBody>
      <dsp:txXfrm>
        <a:off x="4043011" y="1129453"/>
        <a:ext cx="2729487" cy="2392556"/>
      </dsp:txXfrm>
    </dsp:sp>
    <dsp:sp modelId="{BCE842F6-57CB-4135-AB5A-8C905B0111D2}">
      <dsp:nvSpPr>
        <dsp:cNvPr id="0" name=""/>
        <dsp:cNvSpPr/>
      </dsp:nvSpPr>
      <dsp:spPr>
        <a:xfrm>
          <a:off x="6257501" y="3544"/>
          <a:ext cx="514997" cy="5149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A507E5-033B-4D63-B676-43B8B5991AA3}">
      <dsp:nvSpPr>
        <dsp:cNvPr id="0" name=""/>
        <dsp:cNvSpPr/>
      </dsp:nvSpPr>
      <dsp:spPr>
        <a:xfrm rot="5400000">
          <a:off x="7687729" y="-600712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933F6-831A-49B2-87FB-BE4F5BFA56DA}">
      <dsp:nvSpPr>
        <dsp:cNvPr id="0" name=""/>
        <dsp:cNvSpPr/>
      </dsp:nvSpPr>
      <dsp:spPr>
        <a:xfrm>
          <a:off x="7384437" y="302614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700" kern="1200" dirty="0" smtClean="0"/>
            <a:t>5 juni: uitgeleide VNG congres (100 man)</a:t>
          </a:r>
          <a:endParaRPr lang="nl-NL" sz="2700" kern="1200" dirty="0"/>
        </a:p>
      </dsp:txBody>
      <dsp:txXfrm>
        <a:off x="7384437" y="302614"/>
        <a:ext cx="2729487" cy="23925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F4D35-8AEA-439C-94AB-5BFCB0FB3666}">
      <dsp:nvSpPr>
        <dsp:cNvPr id="0" name=""/>
        <dsp:cNvSpPr/>
      </dsp:nvSpPr>
      <dsp:spPr>
        <a:xfrm rot="5400000">
          <a:off x="1004876" y="1052965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928CA6-878B-46D6-BB82-269D68E57527}">
      <dsp:nvSpPr>
        <dsp:cNvPr id="0" name=""/>
        <dsp:cNvSpPr/>
      </dsp:nvSpPr>
      <dsp:spPr>
        <a:xfrm>
          <a:off x="701585" y="1956292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1 juni: gezamenlijk manifest.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Voorjaarsnota</a:t>
          </a:r>
          <a:endParaRPr lang="nl-NL" sz="2500" kern="1200" dirty="0"/>
        </a:p>
      </dsp:txBody>
      <dsp:txXfrm>
        <a:off x="701585" y="1956292"/>
        <a:ext cx="2729487" cy="2392556"/>
      </dsp:txXfrm>
    </dsp:sp>
    <dsp:sp modelId="{07A045B6-D1C0-4D47-AA4E-48DB1ED6AF9B}">
      <dsp:nvSpPr>
        <dsp:cNvPr id="0" name=""/>
        <dsp:cNvSpPr/>
      </dsp:nvSpPr>
      <dsp:spPr>
        <a:xfrm>
          <a:off x="2916075" y="830384"/>
          <a:ext cx="514997" cy="5149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1428EC-3167-4215-B19F-4E14BBB98896}">
      <dsp:nvSpPr>
        <dsp:cNvPr id="0" name=""/>
        <dsp:cNvSpPr/>
      </dsp:nvSpPr>
      <dsp:spPr>
        <a:xfrm rot="5400000">
          <a:off x="4346303" y="226126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295C9-56B3-4FBB-8626-84B64EE45C72}">
      <dsp:nvSpPr>
        <dsp:cNvPr id="0" name=""/>
        <dsp:cNvSpPr/>
      </dsp:nvSpPr>
      <dsp:spPr>
        <a:xfrm>
          <a:off x="4043011" y="1129453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12 juni </a:t>
          </a:r>
          <a:r>
            <a:rPr lang="nl-NL" sz="2500" kern="1200" dirty="0" err="1" smtClean="0"/>
            <a:t>SchrapDag</a:t>
          </a:r>
          <a:r>
            <a:rPr lang="nl-NL" sz="2500" kern="1200" dirty="0" smtClean="0"/>
            <a:t>! Is succes uit actie. Moet ingevuld worden! (uit iedere regio 1 persoon per functiegroep)</a:t>
          </a:r>
          <a:endParaRPr lang="nl-NL" sz="2500" kern="1200" dirty="0"/>
        </a:p>
      </dsp:txBody>
      <dsp:txXfrm>
        <a:off x="4043011" y="1129453"/>
        <a:ext cx="2729487" cy="2392556"/>
      </dsp:txXfrm>
    </dsp:sp>
    <dsp:sp modelId="{F952E7EA-5580-4CC1-8A41-11ABF2E0D6FA}">
      <dsp:nvSpPr>
        <dsp:cNvPr id="0" name=""/>
        <dsp:cNvSpPr/>
      </dsp:nvSpPr>
      <dsp:spPr>
        <a:xfrm>
          <a:off x="6257501" y="3544"/>
          <a:ext cx="514997" cy="5149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EE8C4-D3F7-4BDC-9D7B-875DD3709D28}">
      <dsp:nvSpPr>
        <dsp:cNvPr id="0" name=""/>
        <dsp:cNvSpPr/>
      </dsp:nvSpPr>
      <dsp:spPr>
        <a:xfrm rot="5400000">
          <a:off x="7687729" y="-600712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A5729-4637-423D-A87C-4E8C83497CD5}">
      <dsp:nvSpPr>
        <dsp:cNvPr id="0" name=""/>
        <dsp:cNvSpPr/>
      </dsp:nvSpPr>
      <dsp:spPr>
        <a:xfrm>
          <a:off x="7384437" y="302614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Indien nodig: ultimatum politiek voor de zomer (door vakbonden)</a:t>
          </a:r>
          <a:endParaRPr lang="nl-NL" sz="2500" kern="1200" dirty="0"/>
        </a:p>
      </dsp:txBody>
      <dsp:txXfrm>
        <a:off x="7384437" y="302614"/>
        <a:ext cx="2729487" cy="23925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F66DB-E8E4-4DC4-960A-F6CB0D50EDFD}">
      <dsp:nvSpPr>
        <dsp:cNvPr id="0" name=""/>
        <dsp:cNvSpPr/>
      </dsp:nvSpPr>
      <dsp:spPr>
        <a:xfrm rot="5400000">
          <a:off x="1004876" y="1052965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6C426-5807-4E8D-AD36-DE112E4F5BAA}">
      <dsp:nvSpPr>
        <dsp:cNvPr id="0" name=""/>
        <dsp:cNvSpPr/>
      </dsp:nvSpPr>
      <dsp:spPr>
        <a:xfrm>
          <a:off x="701585" y="1956292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/>
            <a:t>6 juli-1 sept: zomervakantie</a:t>
          </a:r>
          <a:endParaRPr lang="nl-NL" sz="1400" kern="1200" dirty="0"/>
        </a:p>
      </dsp:txBody>
      <dsp:txXfrm>
        <a:off x="701585" y="1956292"/>
        <a:ext cx="2729487" cy="2392556"/>
      </dsp:txXfrm>
    </dsp:sp>
    <dsp:sp modelId="{68C456E8-F3D8-4C4D-8EE3-D093657B328A}">
      <dsp:nvSpPr>
        <dsp:cNvPr id="0" name=""/>
        <dsp:cNvSpPr/>
      </dsp:nvSpPr>
      <dsp:spPr>
        <a:xfrm>
          <a:off x="2916075" y="830384"/>
          <a:ext cx="514997" cy="5149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8646A8-2164-4E18-8D64-0008C742028A}">
      <dsp:nvSpPr>
        <dsp:cNvPr id="0" name=""/>
        <dsp:cNvSpPr/>
      </dsp:nvSpPr>
      <dsp:spPr>
        <a:xfrm rot="5400000">
          <a:off x="4346303" y="226126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B36504-7F88-477D-8BF5-E31B80595EA7}">
      <dsp:nvSpPr>
        <dsp:cNvPr id="0" name=""/>
        <dsp:cNvSpPr/>
      </dsp:nvSpPr>
      <dsp:spPr>
        <a:xfrm>
          <a:off x="4043011" y="1129453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/>
            <a:t>2 september: staking door vakbonden (inhoudelijk programma)</a:t>
          </a:r>
          <a:endParaRPr lang="nl-NL" sz="1400" kern="1200" dirty="0"/>
        </a:p>
      </dsp:txBody>
      <dsp:txXfrm>
        <a:off x="4043011" y="1129453"/>
        <a:ext cx="2729487" cy="2392556"/>
      </dsp:txXfrm>
    </dsp:sp>
    <dsp:sp modelId="{8D8DEDBB-5C68-454B-9239-C51A796F0675}">
      <dsp:nvSpPr>
        <dsp:cNvPr id="0" name=""/>
        <dsp:cNvSpPr/>
      </dsp:nvSpPr>
      <dsp:spPr>
        <a:xfrm>
          <a:off x="6257501" y="3544"/>
          <a:ext cx="514997" cy="5149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15B21-431A-4891-B6C8-CF7EABE3AE1A}">
      <dsp:nvSpPr>
        <dsp:cNvPr id="0" name=""/>
        <dsp:cNvSpPr/>
      </dsp:nvSpPr>
      <dsp:spPr>
        <a:xfrm rot="5400000">
          <a:off x="7687729" y="-600712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AB80AC-2D8E-4229-A7CE-2DEE5D1C3C0B}">
      <dsp:nvSpPr>
        <dsp:cNvPr id="0" name=""/>
        <dsp:cNvSpPr/>
      </dsp:nvSpPr>
      <dsp:spPr>
        <a:xfrm>
          <a:off x="7384437" y="302614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/>
            <a:t>Tussen 2 september en Prinsjesdag/begrotingsbespreking: werkonderbreking door werkgevers: 2 uur ‘iets leuks doen met personeel’, prikacties, verlengde pauzes.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/>
            <a:t>Besluitvorming: doelen behaald of moeten we door?</a:t>
          </a:r>
          <a:endParaRPr lang="nl-NL" sz="1400" kern="1200" dirty="0"/>
        </a:p>
      </dsp:txBody>
      <dsp:txXfrm>
        <a:off x="7384437" y="302614"/>
        <a:ext cx="2729487" cy="23925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F24BEF-ADF5-40B7-9E63-69B06003FD06}">
      <dsp:nvSpPr>
        <dsp:cNvPr id="0" name=""/>
        <dsp:cNvSpPr/>
      </dsp:nvSpPr>
      <dsp:spPr>
        <a:xfrm>
          <a:off x="4877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 dirty="0" smtClean="0"/>
            <a:t>Lobby Den Haag: Fondsenplan en macrobudget</a:t>
          </a:r>
          <a:endParaRPr lang="nl-NL" sz="1900" kern="1200" dirty="0"/>
        </a:p>
      </dsp:txBody>
      <dsp:txXfrm>
        <a:off x="572760" y="1607785"/>
        <a:ext cx="1703651" cy="1135766"/>
      </dsp:txXfrm>
    </dsp:sp>
    <dsp:sp modelId="{341F20B0-FA39-4938-B86D-AD84CAA058CD}">
      <dsp:nvSpPr>
        <dsp:cNvPr id="0" name=""/>
        <dsp:cNvSpPr/>
      </dsp:nvSpPr>
      <dsp:spPr>
        <a:xfrm>
          <a:off x="2560353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 dirty="0" smtClean="0"/>
            <a:t>Lobby gemeenten: OVA ruimte en faire tarieven</a:t>
          </a:r>
          <a:endParaRPr lang="nl-NL" sz="1900" kern="1200" dirty="0"/>
        </a:p>
      </dsp:txBody>
      <dsp:txXfrm>
        <a:off x="3128236" y="1607785"/>
        <a:ext cx="1703651" cy="1135766"/>
      </dsp:txXfrm>
    </dsp:sp>
    <dsp:sp modelId="{D668E482-6167-4128-8629-3BBC25224042}">
      <dsp:nvSpPr>
        <dsp:cNvPr id="0" name=""/>
        <dsp:cNvSpPr/>
      </dsp:nvSpPr>
      <dsp:spPr>
        <a:xfrm>
          <a:off x="5115829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 dirty="0" smtClean="0"/>
            <a:t>Uitreiken naar andere sectoren (GHZ en GGZ)</a:t>
          </a:r>
          <a:endParaRPr lang="nl-NL" sz="1900" kern="1200" dirty="0"/>
        </a:p>
      </dsp:txBody>
      <dsp:txXfrm>
        <a:off x="5683712" y="1607785"/>
        <a:ext cx="1703651" cy="1135766"/>
      </dsp:txXfrm>
    </dsp:sp>
    <dsp:sp modelId="{3C6B2104-1405-4207-B9BD-ED3E9E8D1CF7}">
      <dsp:nvSpPr>
        <dsp:cNvPr id="0" name=""/>
        <dsp:cNvSpPr/>
      </dsp:nvSpPr>
      <dsp:spPr>
        <a:xfrm>
          <a:off x="7671304" y="1607785"/>
          <a:ext cx="2839417" cy="1135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 dirty="0" smtClean="0"/>
            <a:t>Successen verzilveren (bv </a:t>
          </a:r>
          <a:r>
            <a:rPr lang="nl-NL" sz="1900" kern="1200" dirty="0" err="1" smtClean="0"/>
            <a:t>SchrapDag</a:t>
          </a:r>
          <a:r>
            <a:rPr lang="nl-NL" sz="1900" kern="1200" dirty="0" smtClean="0"/>
            <a:t>)</a:t>
          </a:r>
          <a:endParaRPr lang="nl-NL" sz="1900" kern="1200" dirty="0"/>
        </a:p>
      </dsp:txBody>
      <dsp:txXfrm>
        <a:off x="8239187" y="1607785"/>
        <a:ext cx="1703651" cy="1135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57B4-6D3D-457F-B1B3-7707D245AB58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96B-307D-4830-9FAD-BE23FA4985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273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57B4-6D3D-457F-B1B3-7707D245AB58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96B-307D-4830-9FAD-BE23FA4985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99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57B4-6D3D-457F-B1B3-7707D245AB58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96B-307D-4830-9FAD-BE23FA4985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986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57B4-6D3D-457F-B1B3-7707D245AB58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96B-307D-4830-9FAD-BE23FA4985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977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57B4-6D3D-457F-B1B3-7707D245AB58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96B-307D-4830-9FAD-BE23FA4985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31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57B4-6D3D-457F-B1B3-7707D245AB58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96B-307D-4830-9FAD-BE23FA4985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79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57B4-6D3D-457F-B1B3-7707D245AB58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96B-307D-4830-9FAD-BE23FA4985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148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57B4-6D3D-457F-B1B3-7707D245AB58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96B-307D-4830-9FAD-BE23FA4985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312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57B4-6D3D-457F-B1B3-7707D245AB58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96B-307D-4830-9FAD-BE23FA4985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064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57B4-6D3D-457F-B1B3-7707D245AB58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96B-307D-4830-9FAD-BE23FA4985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57B4-6D3D-457F-B1B3-7707D245AB58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96B-307D-4830-9FAD-BE23FA4985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802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F57B4-6D3D-457F-B1B3-7707D245AB58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96B-307D-4830-9FAD-BE23FA4985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346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443345"/>
            <a:ext cx="9144000" cy="983673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43345"/>
            <a:ext cx="9144000" cy="641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09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Gefaciliteerde werkonderbrekingen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600" dirty="0" smtClean="0"/>
              <a:t>Kaderactiviteiten (kaderleden)</a:t>
            </a:r>
          </a:p>
          <a:p>
            <a:r>
              <a:rPr lang="nl-NL" sz="2600" dirty="0" smtClean="0"/>
              <a:t>Organisatiebezoeken- werknemersbijeenkomsten (allen)</a:t>
            </a:r>
          </a:p>
          <a:p>
            <a:r>
              <a:rPr lang="nl-NL" sz="2600" dirty="0" smtClean="0"/>
              <a:t>14 mei: aanbieden eisen (4)</a:t>
            </a:r>
          </a:p>
          <a:p>
            <a:r>
              <a:rPr lang="nl-NL" sz="2600" dirty="0" smtClean="0"/>
              <a:t>16 mei: aanwezigheid publieke tribune (75)</a:t>
            </a:r>
          </a:p>
          <a:p>
            <a:r>
              <a:rPr lang="nl-NL" sz="2600" dirty="0" smtClean="0"/>
              <a:t>3 juni, </a:t>
            </a:r>
            <a:r>
              <a:rPr lang="nl-NL" sz="2600" dirty="0" err="1" smtClean="0"/>
              <a:t>mailbom</a:t>
            </a:r>
            <a:r>
              <a:rPr lang="nl-NL" sz="2600" dirty="0" smtClean="0"/>
              <a:t> wethouders (allen)</a:t>
            </a:r>
          </a:p>
          <a:p>
            <a:r>
              <a:rPr lang="nl-NL" sz="2600" dirty="0" smtClean="0"/>
              <a:t>4 juni, flyeren VNG congres (15 man)</a:t>
            </a:r>
          </a:p>
          <a:p>
            <a:r>
              <a:rPr lang="nl-NL" sz="2600" dirty="0" smtClean="0"/>
              <a:t>5 juni, uitgeleide VNG congres (100 man)</a:t>
            </a:r>
          </a:p>
          <a:p>
            <a:r>
              <a:rPr lang="nl-NL" sz="2600" dirty="0" smtClean="0"/>
              <a:t>12 juni, </a:t>
            </a:r>
            <a:r>
              <a:rPr lang="nl-NL" sz="2600" dirty="0" err="1" smtClean="0"/>
              <a:t>SchrapDag</a:t>
            </a:r>
            <a:r>
              <a:rPr lang="nl-NL" sz="2600" dirty="0" smtClean="0"/>
              <a:t> (1 persoon per functiegroep per regio)</a:t>
            </a:r>
          </a:p>
          <a:p>
            <a:r>
              <a:rPr lang="nl-NL" sz="2600" dirty="0" smtClean="0"/>
              <a:t>2 september, staking (allen, met inachtneming van veiligheid)</a:t>
            </a:r>
          </a:p>
          <a:p>
            <a:r>
              <a:rPr lang="nl-NL" sz="2600" dirty="0" smtClean="0"/>
              <a:t>Tussen 2 september en begrotingsbespreking, werkonderbrekingen (allen, met inachtneming van veiligheid)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429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                            </a:t>
            </a:r>
            <a:r>
              <a:rPr lang="nl-NL" b="1" dirty="0" smtClean="0">
                <a:solidFill>
                  <a:srgbClr val="FF0000"/>
                </a:solidFill>
              </a:rPr>
              <a:t>Doe je mee?</a:t>
            </a:r>
            <a:endParaRPr lang="nl-NL" b="1" dirty="0">
              <a:solidFill>
                <a:srgbClr val="FF0000"/>
              </a:solidFill>
            </a:endParaRPr>
          </a:p>
        </p:txBody>
      </p:sp>
      <p:pic>
        <p:nvPicPr>
          <p:cNvPr id="10" name="Tijdelijke aanduiding voor inhoud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73" y="1302327"/>
            <a:ext cx="10848109" cy="5417128"/>
          </a:xfrm>
        </p:spPr>
      </p:pic>
    </p:spTree>
    <p:extLst>
      <p:ext uri="{BB962C8B-B14F-4D97-AF65-F5344CB8AC3E}">
        <p14:creationId xmlns:p14="http://schemas.microsoft.com/office/powerpoint/2010/main" val="285943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601639"/>
              </p:ext>
            </p:extLst>
          </p:nvPr>
        </p:nvGraphicFramePr>
        <p:xfrm>
          <a:off x="838200" y="3629891"/>
          <a:ext cx="10515600" cy="2547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Afbeelding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8" y="146842"/>
            <a:ext cx="12081164" cy="381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4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85348"/>
          </a:xfrm>
        </p:spPr>
        <p:txBody>
          <a:bodyPr/>
          <a:lstStyle/>
          <a:p>
            <a:r>
              <a:rPr lang="nl-NL" b="1" dirty="0" smtClean="0"/>
              <a:t>Conclusie: </a:t>
            </a:r>
            <a:r>
              <a:rPr lang="nl-NL" b="1" dirty="0" smtClean="0">
                <a:solidFill>
                  <a:srgbClr val="00B050"/>
                </a:solidFill>
              </a:rPr>
              <a:t>Gelukt! Gezamenlijk actieplan!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06730"/>
            <a:ext cx="10515600" cy="472875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nl-NL" sz="2500" b="1" i="1" dirty="0" smtClean="0"/>
          </a:p>
          <a:p>
            <a:pPr marL="0" indent="0">
              <a:buNone/>
            </a:pPr>
            <a:r>
              <a:rPr lang="nl-NL" sz="3500" b="1" dirty="0" smtClean="0"/>
              <a:t>Het </a:t>
            </a:r>
            <a:r>
              <a:rPr lang="nl-NL" sz="3500" b="1" dirty="0"/>
              <a:t>is nodig om een historische fout recht te zetten</a:t>
            </a:r>
            <a:r>
              <a:rPr lang="nl-NL" sz="3500" b="1" dirty="0" smtClean="0"/>
              <a:t>.</a:t>
            </a:r>
            <a:r>
              <a:rPr lang="nl-NL" sz="3500" dirty="0"/>
              <a:t> </a:t>
            </a:r>
            <a:endParaRPr lang="nl-NL" sz="3500" dirty="0" smtClean="0"/>
          </a:p>
          <a:p>
            <a:pPr marL="0" indent="0">
              <a:buNone/>
            </a:pPr>
            <a:endParaRPr lang="nl-NL" sz="3500" dirty="0"/>
          </a:p>
          <a:p>
            <a:pPr marL="0" indent="0">
              <a:buNone/>
            </a:pPr>
            <a:r>
              <a:rPr lang="nl-NL" sz="3500" dirty="0"/>
              <a:t>De continuïteit en kwaliteit van de zorg voor jeugd staat onder druk</a:t>
            </a:r>
            <a:r>
              <a:rPr lang="nl-NL" sz="3500" dirty="0" smtClean="0"/>
              <a:t>. </a:t>
            </a:r>
            <a:endParaRPr lang="nl-NL" sz="3500" dirty="0"/>
          </a:p>
          <a:p>
            <a:pPr marL="0" indent="0">
              <a:buNone/>
            </a:pPr>
            <a:r>
              <a:rPr lang="nl-NL" sz="3500" dirty="0" smtClean="0"/>
              <a:t>De </a:t>
            </a:r>
            <a:r>
              <a:rPr lang="nl-NL" sz="3500" dirty="0"/>
              <a:t>ervaringen met de Jeugdwet bevestigen de opvatting dat elke decentrale uitvoering altijd duurder is dan een centrale uitvoering</a:t>
            </a:r>
            <a:r>
              <a:rPr lang="nl-NL" sz="3500" dirty="0" smtClean="0"/>
              <a:t>.</a:t>
            </a:r>
            <a:r>
              <a:rPr lang="nl-NL" sz="3500" dirty="0"/>
              <a:t> </a:t>
            </a:r>
            <a:endParaRPr lang="nl-NL" sz="3500" dirty="0" smtClean="0">
              <a:effectLst/>
            </a:endParaRPr>
          </a:p>
          <a:p>
            <a:pPr marL="0" lvl="0" indent="0">
              <a:buNone/>
            </a:pPr>
            <a:r>
              <a:rPr lang="nl-NL" sz="3500" dirty="0"/>
              <a:t>De bezuinigingen die tegelijkertijd zijn doorgevoerd hebben geleid tot grote problemen bij de jeugdzorgorganisaties</a:t>
            </a:r>
            <a:r>
              <a:rPr lang="nl-NL" sz="3500" dirty="0" smtClean="0"/>
              <a:t>.</a:t>
            </a:r>
            <a:r>
              <a:rPr lang="nl-NL" sz="3500" dirty="0"/>
              <a:t> </a:t>
            </a:r>
          </a:p>
          <a:p>
            <a:pPr marL="0" indent="0">
              <a:buNone/>
            </a:pPr>
            <a:r>
              <a:rPr lang="nl-NL" sz="3500" b="1" dirty="0">
                <a:solidFill>
                  <a:srgbClr val="FF0000"/>
                </a:solidFill>
              </a:rPr>
              <a:t>Het is tijd om de fouten te herstellen, de schade te repareren en te investeren in de toekomst.  </a:t>
            </a:r>
          </a:p>
          <a:p>
            <a:pPr lvl="0">
              <a:lnSpc>
                <a:spcPct val="120000"/>
              </a:lnSpc>
            </a:pPr>
            <a:r>
              <a:rPr lang="nl-NL" sz="3500" dirty="0"/>
              <a:t>Allereerst dient het ontstane financiële gat te worden gedicht. De sector mist door bezuinigingen </a:t>
            </a:r>
            <a:r>
              <a:rPr lang="nl-NL" sz="3500" dirty="0" smtClean="0"/>
              <a:t>€ 450 miljoen, </a:t>
            </a:r>
            <a:r>
              <a:rPr lang="nl-NL" sz="3500" dirty="0"/>
              <a:t>door volumegroei wordt </a:t>
            </a:r>
            <a:r>
              <a:rPr lang="nl-NL" sz="3500" dirty="0" smtClean="0"/>
              <a:t>      € 300 miljoen </a:t>
            </a:r>
            <a:r>
              <a:rPr lang="nl-NL" sz="3500" dirty="0"/>
              <a:t>gemist.  </a:t>
            </a:r>
            <a:endParaRPr lang="nl-NL" sz="3500" dirty="0" smtClean="0">
              <a:effectLst/>
            </a:endParaRPr>
          </a:p>
          <a:p>
            <a:pPr lvl="0">
              <a:lnSpc>
                <a:spcPct val="120000"/>
              </a:lnSpc>
            </a:pPr>
            <a:r>
              <a:rPr lang="nl-NL" sz="3500" dirty="0"/>
              <a:t>Vervolgens is een incidentele impuls nodig om de sector uit het slop te halen. Daarvoor is een (tijdelijk) scholingsfonds en een investering in de  arbeidsmarkt nodig. </a:t>
            </a:r>
          </a:p>
          <a:p>
            <a:pPr>
              <a:lnSpc>
                <a:spcPct val="120000"/>
              </a:lnSpc>
            </a:pPr>
            <a:r>
              <a:rPr lang="nl-NL" sz="3500" dirty="0" smtClean="0"/>
              <a:t>De </a:t>
            </a:r>
            <a:r>
              <a:rPr lang="nl-NL" sz="3500" dirty="0"/>
              <a:t>gemeenten spreken faire tarieven af met  jeugdzorgorganisaties  die daarmee in staat worden gesteld om hun verantwoordelijkheid voor een kwalitatief goede zorg voor jeugd waar te kunnen maken.</a:t>
            </a:r>
          </a:p>
          <a:p>
            <a:pPr lvl="1">
              <a:lnSpc>
                <a:spcPct val="120000"/>
              </a:lnSpc>
            </a:pPr>
            <a:r>
              <a:rPr lang="nl-NL" sz="3500" dirty="0" smtClean="0"/>
              <a:t>Jeugdzorgorganisaties </a:t>
            </a:r>
            <a:r>
              <a:rPr lang="nl-NL" sz="3500" dirty="0"/>
              <a:t>kunnen zo, naast een goede uitvoering van de opdracht, ook investeren in scholing en innovatie.</a:t>
            </a:r>
          </a:p>
          <a:p>
            <a:pPr lvl="1">
              <a:lnSpc>
                <a:spcPct val="120000"/>
              </a:lnSpc>
            </a:pPr>
            <a:r>
              <a:rPr lang="nl-NL" sz="3500" dirty="0" smtClean="0"/>
              <a:t>Jeugdzorgprofessionals </a:t>
            </a:r>
            <a:r>
              <a:rPr lang="nl-NL" sz="3500" dirty="0"/>
              <a:t>kunnen zo goede zorg blijven bieden en kunnen blijven werken aan hun vak-ontwikkeling. </a:t>
            </a:r>
          </a:p>
          <a:p>
            <a:pPr marL="0" indent="0">
              <a:buNone/>
            </a:pPr>
            <a:endParaRPr lang="nl-NL" sz="3500" dirty="0" smtClean="0"/>
          </a:p>
          <a:p>
            <a:pPr marL="0" indent="0">
              <a:buNone/>
            </a:pPr>
            <a:r>
              <a:rPr lang="nl-NL" sz="3500" dirty="0" smtClean="0"/>
              <a:t>Deze </a:t>
            </a:r>
            <a:r>
              <a:rPr lang="nl-NL" sz="3500" dirty="0"/>
              <a:t>investeringen zijn nodig om de transformatiedoelen van de Jeugdwet te kunnen halen.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523" y="53254"/>
            <a:ext cx="1524554" cy="177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717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Simpel gezegd…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Geld: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</a:t>
            </a:r>
            <a:r>
              <a:rPr lang="nl-NL" dirty="0" smtClean="0"/>
              <a:t>Gat vullen: 750 miljoen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</a:t>
            </a:r>
            <a:r>
              <a:rPr lang="nl-NL" dirty="0" smtClean="0"/>
              <a:t>Impuls arbeidsmarkt via fonds: 200 miljoen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</a:t>
            </a:r>
            <a:r>
              <a:rPr lang="nl-NL" dirty="0" smtClean="0"/>
              <a:t>Structurele verhoging budgetten/ faire tarieven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Inkoopwaanzin: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</a:t>
            </a:r>
            <a:r>
              <a:rPr lang="nl-NL" dirty="0" smtClean="0"/>
              <a:t>Juist </a:t>
            </a:r>
            <a:r>
              <a:rPr lang="nl-NL" dirty="0" err="1" smtClean="0"/>
              <a:t>framen</a:t>
            </a:r>
            <a:r>
              <a:rPr lang="nl-NL" dirty="0" smtClean="0"/>
              <a:t>: aanbesteden is niet verplicht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 Faire tarieven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 Goeie voorwaarden bij inschrijving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Administratie: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</a:t>
            </a:r>
            <a:r>
              <a:rPr lang="nl-NL" dirty="0" smtClean="0"/>
              <a:t>Succes: schrapdag. Nu nog zorgen dat er mensen zijn om het te gaan doen.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5893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4317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8010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8383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8854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71016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9735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0504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37647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Ondertussen: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3127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678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485</Words>
  <Application>Microsoft Office PowerPoint</Application>
  <PresentationFormat>Breedbeeld</PresentationFormat>
  <Paragraphs>78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  <vt:lpstr>Conclusie: Gelukt! Gezamenlijk actieplan!</vt:lpstr>
      <vt:lpstr>Simpel gezegd…</vt:lpstr>
      <vt:lpstr>PowerPoint-presentatie</vt:lpstr>
      <vt:lpstr>PowerPoint-presentatie</vt:lpstr>
      <vt:lpstr>PowerPoint-presentatie</vt:lpstr>
      <vt:lpstr>PowerPoint-presentatie</vt:lpstr>
      <vt:lpstr>Ondertussen:</vt:lpstr>
      <vt:lpstr>Gefaciliteerde werkonderbrekingen</vt:lpstr>
      <vt:lpstr>                             Doe je mee?</vt:lpstr>
    </vt:vector>
  </TitlesOfParts>
  <Company>FNV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actieplan</dc:title>
  <dc:creator>Maaike van der Aar</dc:creator>
  <cp:lastModifiedBy>Laura de Gooijer</cp:lastModifiedBy>
  <cp:revision>22</cp:revision>
  <dcterms:created xsi:type="dcterms:W3CDTF">2019-04-08T20:35:55Z</dcterms:created>
  <dcterms:modified xsi:type="dcterms:W3CDTF">2019-04-18T06:20:18Z</dcterms:modified>
</cp:coreProperties>
</file>