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Neo Sans Pro Bold" charset="1" panose="020B08040305040402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94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560" y="7574512"/>
            <a:ext cx="1854256" cy="1808673"/>
          </a:xfrm>
          <a:custGeom>
            <a:avLst/>
            <a:gdLst/>
            <a:ahLst/>
            <a:cxnLst/>
            <a:rect r="r" b="b" t="t" l="l"/>
            <a:pathLst>
              <a:path h="1808673" w="1854256">
                <a:moveTo>
                  <a:pt x="0" y="0"/>
                </a:moveTo>
                <a:lnTo>
                  <a:pt x="1854256" y="0"/>
                </a:lnTo>
                <a:lnTo>
                  <a:pt x="1854256" y="1808674"/>
                </a:lnTo>
                <a:lnTo>
                  <a:pt x="0" y="18086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830580" y="7290131"/>
            <a:ext cx="2377435" cy="2377435"/>
          </a:xfrm>
          <a:prstGeom prst="rect">
            <a:avLst/>
          </a:prstGeom>
        </p:spPr>
      </p:pic>
      <p:sp>
        <p:nvSpPr>
          <p:cNvPr name="Freeform 4" id="4"/>
          <p:cNvSpPr/>
          <p:nvPr/>
        </p:nvSpPr>
        <p:spPr>
          <a:xfrm flipH="false" flipV="false" rot="0">
            <a:off x="7643321" y="0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756579" y="380741"/>
            <a:ext cx="9215746" cy="2968215"/>
          </a:xfrm>
          <a:custGeom>
            <a:avLst/>
            <a:gdLst/>
            <a:ahLst/>
            <a:cxnLst/>
            <a:rect r="r" b="b" t="t" l="l"/>
            <a:pathLst>
              <a:path h="2968215" w="9215746">
                <a:moveTo>
                  <a:pt x="0" y="0"/>
                </a:moveTo>
                <a:lnTo>
                  <a:pt x="9215746" y="0"/>
                </a:lnTo>
                <a:lnTo>
                  <a:pt x="9215746" y="2968216"/>
                </a:lnTo>
                <a:lnTo>
                  <a:pt x="0" y="296821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99036" r="0" b="-111444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28700" y="3491021"/>
            <a:ext cx="7856140" cy="35132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615"/>
              </a:lnSpc>
            </a:pPr>
            <a:r>
              <a:rPr lang="en-US" sz="5802" b="true">
                <a:solidFill>
                  <a:srgbClr val="FFFFFF"/>
                </a:solidFill>
                <a:latin typeface="Neo Sans Pro Bold"/>
                <a:ea typeface="Neo Sans Pro Bold"/>
                <a:cs typeface="Neo Sans Pro Bold"/>
                <a:sym typeface="Neo Sans Pro Bold"/>
              </a:rPr>
              <a:t>ACADEMIC </a:t>
            </a:r>
          </a:p>
          <a:p>
            <a:pPr algn="l">
              <a:lnSpc>
                <a:spcPts val="6615"/>
              </a:lnSpc>
            </a:pPr>
            <a:r>
              <a:rPr lang="en-US" sz="5802" b="true">
                <a:solidFill>
                  <a:srgbClr val="FFFFFF"/>
                </a:solidFill>
                <a:latin typeface="Neo Sans Pro Bold"/>
                <a:ea typeface="Neo Sans Pro Bold"/>
                <a:cs typeface="Neo Sans Pro Bold"/>
                <a:sym typeface="Neo Sans Pro Bold"/>
              </a:rPr>
              <a:t>BOYCOTT OF ISRAËL FROM LEIDEN UNIVERSITY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5337333" y="7761166"/>
            <a:ext cx="2773221" cy="1435366"/>
          </a:xfrm>
          <a:custGeom>
            <a:avLst/>
            <a:gdLst/>
            <a:ahLst/>
            <a:cxnLst/>
            <a:rect r="r" b="b" t="t" l="l"/>
            <a:pathLst>
              <a:path h="1435366" w="2773221">
                <a:moveTo>
                  <a:pt x="0" y="0"/>
                </a:moveTo>
                <a:lnTo>
                  <a:pt x="2773221" y="0"/>
                </a:lnTo>
                <a:lnTo>
                  <a:pt x="2773221" y="1435366"/>
                </a:lnTo>
                <a:lnTo>
                  <a:pt x="0" y="143536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DAG5zGnPuqU</dc:identifier>
  <dcterms:modified xsi:type="dcterms:W3CDTF">2011-08-01T06:04:30Z</dcterms:modified>
  <cp:revision>1</cp:revision>
  <dc:title>Slides</dc:title>
</cp:coreProperties>
</file>