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34F9646-789C-4A3B-8D72-D2D4BDFCF66C}"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193064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34F9646-789C-4A3B-8D72-D2D4BDFCF66C}"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399274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34F9646-789C-4A3B-8D72-D2D4BDFCF66C}"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324901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34F9646-789C-4A3B-8D72-D2D4BDFCF66C}"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115479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34F9646-789C-4A3B-8D72-D2D4BDFCF66C}"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146341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34F9646-789C-4A3B-8D72-D2D4BDFCF66C}" type="datetimeFigureOut">
              <a:rPr lang="nl-NL" smtClean="0"/>
              <a:t>22-10-2019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291941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34F9646-789C-4A3B-8D72-D2D4BDFCF66C}" type="datetimeFigureOut">
              <a:rPr lang="nl-NL" smtClean="0"/>
              <a:t>22-10-2019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38634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34F9646-789C-4A3B-8D72-D2D4BDFCF66C}" type="datetimeFigureOut">
              <a:rPr lang="nl-NL" smtClean="0"/>
              <a:t>22-10-2019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133005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F9646-789C-4A3B-8D72-D2D4BDFCF66C}" type="datetimeFigureOut">
              <a:rPr lang="nl-NL" smtClean="0"/>
              <a:t>22-10-2019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45939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34F9646-789C-4A3B-8D72-D2D4BDFCF66C}" type="datetimeFigureOut">
              <a:rPr lang="nl-NL" smtClean="0"/>
              <a:t>22-10-2019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309253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34F9646-789C-4A3B-8D72-D2D4BDFCF66C}" type="datetimeFigureOut">
              <a:rPr lang="nl-NL" smtClean="0"/>
              <a:t>22-10-2019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1123DAE-503D-4F86-9933-5FDFF411ED92}" type="slidenum">
              <a:rPr lang="nl-NL" smtClean="0"/>
              <a:t>‹nr.›</a:t>
            </a:fld>
            <a:endParaRPr lang="nl-NL"/>
          </a:p>
        </p:txBody>
      </p:sp>
    </p:spTree>
    <p:extLst>
      <p:ext uri="{BB962C8B-B14F-4D97-AF65-F5344CB8AC3E}">
        <p14:creationId xmlns:p14="http://schemas.microsoft.com/office/powerpoint/2010/main" val="72402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F9646-789C-4A3B-8D72-D2D4BDFCF66C}" type="datetimeFigureOut">
              <a:rPr lang="nl-NL" smtClean="0"/>
              <a:t>22-10-2019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23DAE-503D-4F86-9933-5FDFF411ED92}" type="slidenum">
              <a:rPr lang="nl-NL" smtClean="0"/>
              <a:t>‹nr.›</a:t>
            </a:fld>
            <a:endParaRPr lang="nl-NL"/>
          </a:p>
        </p:txBody>
      </p:sp>
    </p:spTree>
    <p:extLst>
      <p:ext uri="{BB962C8B-B14F-4D97-AF65-F5344CB8AC3E}">
        <p14:creationId xmlns:p14="http://schemas.microsoft.com/office/powerpoint/2010/main" val="18380178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Werken in Nederland</a:t>
            </a:r>
            <a:endParaRPr lang="nl-NL" dirty="0"/>
          </a:p>
        </p:txBody>
      </p:sp>
      <p:sp>
        <p:nvSpPr>
          <p:cNvPr id="3" name="Ondertitel 2"/>
          <p:cNvSpPr>
            <a:spLocks noGrp="1"/>
          </p:cNvSpPr>
          <p:nvPr>
            <p:ph type="subTitle" idx="1"/>
          </p:nvPr>
        </p:nvSpPr>
        <p:spPr/>
        <p:txBody>
          <a:bodyPr>
            <a:normAutofit/>
          </a:bodyPr>
          <a:lstStyle/>
          <a:p>
            <a:r>
              <a:rPr lang="nl-NL" sz="6000" dirty="0" smtClean="0"/>
              <a:t>Wonen achter een hek</a:t>
            </a:r>
            <a:endParaRPr lang="nl-NL" sz="60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84694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Jouw paspoort is jouw probleem.</a:t>
            </a:r>
            <a:endParaRPr lang="nl-NL" dirty="0"/>
          </a:p>
        </p:txBody>
      </p:sp>
      <p:sp>
        <p:nvSpPr>
          <p:cNvPr id="3" name="Ondertitel 2"/>
          <p:cNvSpPr>
            <a:spLocks noGrp="1"/>
          </p:cNvSpPr>
          <p:nvPr>
            <p:ph type="subTitle" idx="1"/>
          </p:nvPr>
        </p:nvSpPr>
        <p:spPr/>
        <p:txBody>
          <a:bodyPr/>
          <a:lstStyle/>
          <a:p>
            <a:r>
              <a:rPr lang="nl-NL" dirty="0" smtClean="0"/>
              <a:t>Volgens de SNF-norm die in Nederland geldt, als minimum voor huisvesting voor arbeidsmigranten, zou iemand zijn waardevolle documenten achter slot moeten kunnen bewaren. Het uitzendbureau weet van niks.</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408323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Ook de koelkasten zijn oud en vergaan maar niemand doet iets.</a:t>
            </a:r>
            <a:endParaRPr lang="nl-NL" dirty="0"/>
          </a:p>
        </p:txBody>
      </p:sp>
      <p:sp>
        <p:nvSpPr>
          <p:cNvPr id="3" name="Ondertitel 2"/>
          <p:cNvSpPr>
            <a:spLocks noGrp="1"/>
          </p:cNvSpPr>
          <p:nvPr>
            <p:ph type="subTitle" idx="1"/>
          </p:nvPr>
        </p:nvSpPr>
        <p:spPr/>
        <p:txBody>
          <a:bodyPr/>
          <a:lstStyle/>
          <a:p>
            <a:r>
              <a:rPr lang="nl-NL" dirty="0" smtClean="0"/>
              <a:t>Sommige huisjes zijn echt beneden alle peil. Loshangende verwarming en koelkasten die uit elkaar vallen. </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1977" y="269965"/>
            <a:ext cx="2063931" cy="1110343"/>
          </a:xfrm>
          <a:prstGeom prst="rect">
            <a:avLst/>
          </a:prstGeom>
        </p:spPr>
      </p:pic>
    </p:spTree>
    <p:extLst>
      <p:ext uri="{BB962C8B-B14F-4D97-AF65-F5344CB8AC3E}">
        <p14:creationId xmlns:p14="http://schemas.microsoft.com/office/powerpoint/2010/main" val="128494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70908" y="-1552303"/>
            <a:ext cx="6858000" cy="9962605"/>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80403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We zitten achter een hek en zijn afgesloten</a:t>
            </a:r>
            <a:r>
              <a:rPr lang="nl-NL" dirty="0"/>
              <a:t> </a:t>
            </a:r>
            <a:r>
              <a:rPr lang="nl-NL" dirty="0" smtClean="0"/>
              <a:t>en ingesloten.</a:t>
            </a:r>
            <a:endParaRPr lang="nl-NL" dirty="0"/>
          </a:p>
        </p:txBody>
      </p:sp>
      <p:sp>
        <p:nvSpPr>
          <p:cNvPr id="3" name="Ondertitel 2"/>
          <p:cNvSpPr>
            <a:spLocks noGrp="1"/>
          </p:cNvSpPr>
          <p:nvPr>
            <p:ph type="subTitle" idx="1"/>
          </p:nvPr>
        </p:nvSpPr>
        <p:spPr/>
        <p:txBody>
          <a:bodyPr/>
          <a:lstStyle/>
          <a:p>
            <a:r>
              <a:rPr lang="nl-NL" dirty="0" smtClean="0"/>
              <a:t>Het park is al geen fraaie plek met al die hekken er om heen maar ook in de huisjes is bijna nergens een tv. Mensen gaan hier kapot van verveling.</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192912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smtClean="0"/>
              <a:t>We vragen uw ingrijpen om wille van onze menselijkheid.</a:t>
            </a:r>
            <a:endParaRPr lang="nl-NL" dirty="0"/>
          </a:p>
        </p:txBody>
      </p:sp>
      <p:sp>
        <p:nvSpPr>
          <p:cNvPr id="3" name="Ondertitel 2"/>
          <p:cNvSpPr>
            <a:spLocks noGrp="1"/>
          </p:cNvSpPr>
          <p:nvPr>
            <p:ph type="subTitle" idx="1"/>
          </p:nvPr>
        </p:nvSpPr>
        <p:spPr/>
        <p:txBody>
          <a:bodyPr>
            <a:normAutofit lnSpcReduction="10000"/>
          </a:bodyPr>
          <a:lstStyle/>
          <a:p>
            <a:r>
              <a:rPr lang="nl-NL" dirty="0" smtClean="0"/>
              <a:t>Beste burgemeester, uit een AD-artikel blijkt, dat wethouder Guus </a:t>
            </a:r>
            <a:r>
              <a:rPr lang="nl-NL" dirty="0" err="1" smtClean="0"/>
              <a:t>Elkhuizen</a:t>
            </a:r>
            <a:r>
              <a:rPr lang="nl-NL" dirty="0" smtClean="0"/>
              <a:t> de bewoning op ons park wil legaliseren en dat de provincie dat niet wil. Wij willen het vooral menselijk krijgen. Wij hebben de FNV ingeschakeld en komen samen met </a:t>
            </a:r>
            <a:r>
              <a:rPr lang="nl-NL" smtClean="0"/>
              <a:t>de vicevoorzitter</a:t>
            </a:r>
            <a:r>
              <a:rPr lang="nl-NL" dirty="0" smtClean="0"/>
              <a:t>, Kitty Jong, bij u langs. </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29231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269"/>
            <a:ext cx="12192000" cy="5660572"/>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275962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4000" dirty="0" smtClean="0"/>
              <a:t>Opstaan voor controle</a:t>
            </a:r>
            <a:endParaRPr lang="nl-NL" sz="4000" dirty="0"/>
          </a:p>
        </p:txBody>
      </p:sp>
      <p:sp>
        <p:nvSpPr>
          <p:cNvPr id="3" name="Ondertitel 2"/>
          <p:cNvSpPr>
            <a:spLocks noGrp="1"/>
          </p:cNvSpPr>
          <p:nvPr>
            <p:ph type="subTitle" idx="1"/>
          </p:nvPr>
        </p:nvSpPr>
        <p:spPr/>
        <p:txBody>
          <a:bodyPr/>
          <a:lstStyle/>
          <a:p>
            <a:r>
              <a:rPr lang="nl-NL" dirty="0" smtClean="0"/>
              <a:t>Uitzendbureau </a:t>
            </a:r>
            <a:r>
              <a:rPr lang="nl-NL" dirty="0" err="1" smtClean="0"/>
              <a:t>Axidus</a:t>
            </a:r>
            <a:r>
              <a:rPr lang="nl-NL" dirty="0" smtClean="0"/>
              <a:t> heeft beveiligers ingehuurd om de huisjes te controleren. De controleurs kunnen op ieder moment naast je bed verschijnen. Sommigen lopen zwijgend je huis in en nemen foto’s en gaan zwijgend weer weg.</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99139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Onze huizen groeien dicht van de schimmel</a:t>
            </a:r>
            <a:endParaRPr lang="nl-NL" dirty="0"/>
          </a:p>
        </p:txBody>
      </p:sp>
      <p:sp>
        <p:nvSpPr>
          <p:cNvPr id="3" name="Ondertitel 2"/>
          <p:cNvSpPr>
            <a:spLocks noGrp="1"/>
          </p:cNvSpPr>
          <p:nvPr>
            <p:ph type="subTitle" idx="1"/>
          </p:nvPr>
        </p:nvSpPr>
        <p:spPr/>
        <p:txBody>
          <a:bodyPr/>
          <a:lstStyle/>
          <a:p>
            <a:r>
              <a:rPr lang="nl-NL" dirty="0" smtClean="0"/>
              <a:t>Er zijn twee type huizen op het park. Aftands en beschimmeld en gerenoveerd en beschimmeld. Voor beide betaal je even veel huur.</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80437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238496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165" y="0"/>
            <a:ext cx="9109165" cy="6858000"/>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391838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Opgelicht</a:t>
            </a:r>
            <a:endParaRPr lang="nl-NL" dirty="0"/>
          </a:p>
        </p:txBody>
      </p:sp>
      <p:sp>
        <p:nvSpPr>
          <p:cNvPr id="3" name="Ondertitel 2"/>
          <p:cNvSpPr>
            <a:spLocks noGrp="1"/>
          </p:cNvSpPr>
          <p:nvPr>
            <p:ph type="subTitle" idx="1"/>
          </p:nvPr>
        </p:nvSpPr>
        <p:spPr/>
        <p:txBody>
          <a:bodyPr/>
          <a:lstStyle/>
          <a:p>
            <a:r>
              <a:rPr lang="nl-NL" dirty="0" smtClean="0"/>
              <a:t>Op het park in Ter Aar wonen vaak veel meer mensen dan dat er werk is. Waardoor iedereen veel te weinig werkt maar wel torenhoge huur betaalt. Uitzendbureaus verdienen wel maar wij niet.</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146218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Wij staan in de kou.</a:t>
            </a:r>
            <a:endParaRPr lang="nl-NL" dirty="0"/>
          </a:p>
        </p:txBody>
      </p:sp>
      <p:sp>
        <p:nvSpPr>
          <p:cNvPr id="3" name="Ondertitel 2"/>
          <p:cNvSpPr>
            <a:spLocks noGrp="1"/>
          </p:cNvSpPr>
          <p:nvPr>
            <p:ph type="subTitle" idx="1"/>
          </p:nvPr>
        </p:nvSpPr>
        <p:spPr/>
        <p:txBody>
          <a:bodyPr/>
          <a:lstStyle/>
          <a:p>
            <a:r>
              <a:rPr lang="nl-NL" dirty="0" smtClean="0"/>
              <a:t>Al sinds juli zijn er problemen met de kachels. Nu het koud wordt is dat echt een probleem. We melden het wel maar niemand doet iets.</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99266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We doen de was met de hand.</a:t>
            </a:r>
            <a:endParaRPr lang="nl-NL" dirty="0"/>
          </a:p>
        </p:txBody>
      </p:sp>
      <p:sp>
        <p:nvSpPr>
          <p:cNvPr id="3" name="Ondertitel 2"/>
          <p:cNvSpPr>
            <a:spLocks noGrp="1"/>
          </p:cNvSpPr>
          <p:nvPr>
            <p:ph type="subTitle" idx="1"/>
          </p:nvPr>
        </p:nvSpPr>
        <p:spPr/>
        <p:txBody>
          <a:bodyPr/>
          <a:lstStyle/>
          <a:p>
            <a:r>
              <a:rPr lang="nl-NL" dirty="0" smtClean="0"/>
              <a:t>Een paar maanden geleden waren de wasmachines gratis. Nu moet je betalen maar vaak doen ze het niet en krijg je geen geld terug. Nu staan we vaak onze was met de hand te doen.</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228" y="635725"/>
            <a:ext cx="2063931" cy="1110343"/>
          </a:xfrm>
          <a:prstGeom prst="rect">
            <a:avLst/>
          </a:prstGeom>
        </p:spPr>
      </p:pic>
    </p:spTree>
    <p:extLst>
      <p:ext uri="{BB962C8B-B14F-4D97-AF65-F5344CB8AC3E}">
        <p14:creationId xmlns:p14="http://schemas.microsoft.com/office/powerpoint/2010/main" val="1156880658"/>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370</Words>
  <Application>Microsoft Office PowerPoint</Application>
  <PresentationFormat>Breedbeeld</PresentationFormat>
  <Paragraphs>20</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Office Theme</vt:lpstr>
      <vt:lpstr>Werken in Nederland</vt:lpstr>
      <vt:lpstr>PowerPoint-presentatie</vt:lpstr>
      <vt:lpstr>Opstaan voor controle</vt:lpstr>
      <vt:lpstr>Onze huizen groeien dicht van de schimmel</vt:lpstr>
      <vt:lpstr>PowerPoint-presentatie</vt:lpstr>
      <vt:lpstr>PowerPoint-presentatie</vt:lpstr>
      <vt:lpstr>Opgelicht</vt:lpstr>
      <vt:lpstr>Wij staan in de kou.</vt:lpstr>
      <vt:lpstr>We doen de was met de hand.</vt:lpstr>
      <vt:lpstr>Jouw paspoort is jouw probleem.</vt:lpstr>
      <vt:lpstr>Ook de koelkasten zijn oud en vergaan maar niemand doet iets.</vt:lpstr>
      <vt:lpstr>PowerPoint-presentatie</vt:lpstr>
      <vt:lpstr>We zitten achter een hek en zijn afgesloten en ingesloten.</vt:lpstr>
      <vt:lpstr>We vragen uw ingrijpen om wille van onze menselijkheid.</vt:lpstr>
    </vt:vector>
  </TitlesOfParts>
  <Company>FNV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Werken in Nederland</dc:title>
  <dc:creator>Bart Plaatje</dc:creator>
  <cp:lastModifiedBy>Jenke Willemse</cp:lastModifiedBy>
  <cp:revision>8</cp:revision>
  <dcterms:created xsi:type="dcterms:W3CDTF">2019-10-07T08:35:11Z</dcterms:created>
  <dcterms:modified xsi:type="dcterms:W3CDTF">2019-10-22T14:41:46Z</dcterms:modified>
</cp:coreProperties>
</file>