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Lst>
  <p:notesMasterIdLst>
    <p:notesMasterId r:id="rId33"/>
  </p:notesMasterIdLst>
  <p:handoutMasterIdLst>
    <p:handoutMasterId r:id="rId34"/>
  </p:handoutMasterIdLst>
  <p:sldIdLst>
    <p:sldId id="367" r:id="rId5"/>
    <p:sldId id="429" r:id="rId6"/>
    <p:sldId id="431" r:id="rId7"/>
    <p:sldId id="432" r:id="rId8"/>
    <p:sldId id="433" r:id="rId9"/>
    <p:sldId id="435" r:id="rId10"/>
    <p:sldId id="445" r:id="rId11"/>
    <p:sldId id="436" r:id="rId12"/>
    <p:sldId id="443" r:id="rId13"/>
    <p:sldId id="449" r:id="rId14"/>
    <p:sldId id="437" r:id="rId15"/>
    <p:sldId id="455" r:id="rId16"/>
    <p:sldId id="452" r:id="rId17"/>
    <p:sldId id="444" r:id="rId18"/>
    <p:sldId id="442" r:id="rId19"/>
    <p:sldId id="441" r:id="rId20"/>
    <p:sldId id="440" r:id="rId21"/>
    <p:sldId id="439" r:id="rId22"/>
    <p:sldId id="450" r:id="rId23"/>
    <p:sldId id="447" r:id="rId24"/>
    <p:sldId id="454" r:id="rId25"/>
    <p:sldId id="424" r:id="rId26"/>
    <p:sldId id="428" r:id="rId27"/>
    <p:sldId id="414" r:id="rId28"/>
    <p:sldId id="427" r:id="rId29"/>
    <p:sldId id="413" r:id="rId30"/>
    <p:sldId id="415" r:id="rId31"/>
    <p:sldId id="41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6" userDrawn="1">
          <p15:clr>
            <a:srgbClr val="A4A3A4"/>
          </p15:clr>
        </p15:guide>
        <p15:guide id="2" orient="horz" pos="3930" userDrawn="1">
          <p15:clr>
            <a:srgbClr val="A4A3A4"/>
          </p15:clr>
        </p15:guide>
        <p15:guide id="3" pos="7275" userDrawn="1">
          <p15:clr>
            <a:srgbClr val="A4A3A4"/>
          </p15:clr>
        </p15:guide>
        <p15:guide id="4" pos="3999" userDrawn="1">
          <p15:clr>
            <a:srgbClr val="A4A3A4"/>
          </p15:clr>
        </p15:guide>
        <p15:guide id="5" pos="5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98DA29-F7B6-6D98-2942-69F04CEDF058}" name="Pim Paulusma" initials="PP" userId="S::pim.paulusma@fnv.nl::b209db25-f45f-4838-a13b-f558d5880e05" providerId="AD"/>
  <p188:author id="{79EC5335-88E0-A82F-7397-00F6159713A0}" name="Pim Paulusma" initials="PP" userId="S::pim.paulusma@FNV.NL::b209db25-f45f-4838-a13b-f558d5880e05" providerId="AD"/>
  <p188:author id="{BBA0753B-2FA0-5132-87F7-6C770B239654}" name="Arjan de Boer" initials="AB" userId="S::arjan.deboer@fnv.nl::d2e70558-d84b-450b-96a0-751e6fd10e5b" providerId="AD"/>
  <p188:author id="{980BC361-086D-C3EF-03F3-3DDB7EB0BB9A}" name="Lieke Smits" initials="LS" userId="S::lieke.smits@fnv.nl::6c3bf4a4-a8d9-48f0-a770-e7399f8a0e35" providerId="AD"/>
  <p188:author id="{060F3A86-F131-B802-DFC9-57CA7EB72816}" name="Michael Wijlhuizen" initials="MW" userId="S::michael.wijlhuizen@fnv.nl::34d1b9d6-e147-495b-b46f-a716453e442f" providerId="AD"/>
  <p188:author id="{54E602B2-6ECF-610E-91CB-F0E1F995E05D}" name="Rob Vermeulen" initials="RV" userId="S::rob.vermeulen@fnv.nl::7e6e343e-878e-42d6-9587-6329843d21a9" providerId="AD"/>
  <p188:author id="{2D5B13E4-9683-F4D3-72AF-699810C5FB9D}" name="Lieke Smits" initials="LS" userId="S::lieke.smits@FNV.NL::6c3bf4a4-a8d9-48f0-a770-e7399f8a0e3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200E"/>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Stijl, thema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725"/>
    <p:restoredTop sz="94717"/>
  </p:normalViewPr>
  <p:slideViewPr>
    <p:cSldViewPr snapToGrid="0">
      <p:cViewPr varScale="1">
        <p:scale>
          <a:sx n="46" d="100"/>
          <a:sy n="46" d="100"/>
        </p:scale>
        <p:origin x="168" y="2088"/>
      </p:cViewPr>
      <p:guideLst>
        <p:guide orient="horz" pos="1016"/>
        <p:guide orient="horz" pos="3930"/>
        <p:guide pos="7275"/>
        <p:guide pos="3999"/>
        <p:guide pos="5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a Vrijmoeth" userId="S::vera.vrijmoeth@fnv.nl::955696a1-199f-478d-be85-2a435ad5b869" providerId="AD" clId="Web-{478D0CCE-802D-E4ED-7160-1313E58E390D}"/>
    <pc:docChg chg="modSld">
      <pc:chgData name="Vera Vrijmoeth" userId="S::vera.vrijmoeth@fnv.nl::955696a1-199f-478d-be85-2a435ad5b869" providerId="AD" clId="Web-{478D0CCE-802D-E4ED-7160-1313E58E390D}" dt="2026-03-31T13:32:27.524" v="2" actId="20577"/>
      <pc:docMkLst>
        <pc:docMk/>
      </pc:docMkLst>
      <pc:sldChg chg="modSp">
        <pc:chgData name="Vera Vrijmoeth" userId="S::vera.vrijmoeth@fnv.nl::955696a1-199f-478d-be85-2a435ad5b869" providerId="AD" clId="Web-{478D0CCE-802D-E4ED-7160-1313E58E390D}" dt="2026-03-31T13:32:27.524" v="2" actId="20577"/>
        <pc:sldMkLst>
          <pc:docMk/>
          <pc:sldMk cId="3307372907" sldId="428"/>
        </pc:sldMkLst>
        <pc:spChg chg="mod">
          <ac:chgData name="Vera Vrijmoeth" userId="S::vera.vrijmoeth@fnv.nl::955696a1-199f-478d-be85-2a435ad5b869" providerId="AD" clId="Web-{478D0CCE-802D-E4ED-7160-1313E58E390D}" dt="2026-03-31T13:32:27.524" v="2" actId="20577"/>
          <ac:spMkLst>
            <pc:docMk/>
            <pc:sldMk cId="3307372907" sldId="428"/>
            <ac:spMk id="2" creationId="{EFCE6D45-1F28-36C5-B3D7-25CDD69E7922}"/>
          </ac:spMkLst>
        </pc:spChg>
      </pc:sldChg>
    </pc:docChg>
  </pc:docChgLst>
  <pc:docChgLst>
    <pc:chgData name="Arjan de Boer" userId="S::arjan.deboer@fnv.nl::d2e70558-d84b-450b-96a0-751e6fd10e5b" providerId="AD" clId="Web-{C638B040-BB97-42F0-D629-341D6ACA62FB}"/>
    <pc:docChg chg="modSld">
      <pc:chgData name="Arjan de Boer" userId="S::arjan.deboer@fnv.nl::d2e70558-d84b-450b-96a0-751e6fd10e5b" providerId="AD" clId="Web-{C638B040-BB97-42F0-D629-341D6ACA62FB}" dt="2026-04-08T17:35:12.306" v="520" actId="20577"/>
      <pc:docMkLst>
        <pc:docMk/>
      </pc:docMkLst>
      <pc:sldChg chg="modSp">
        <pc:chgData name="Arjan de Boer" userId="S::arjan.deboer@fnv.nl::d2e70558-d84b-450b-96a0-751e6fd10e5b" providerId="AD" clId="Web-{C638B040-BB97-42F0-D629-341D6ACA62FB}" dt="2026-04-08T17:24:21.374" v="316" actId="20577"/>
        <pc:sldMkLst>
          <pc:docMk/>
          <pc:sldMk cId="1788420732" sldId="414"/>
        </pc:sldMkLst>
        <pc:spChg chg="mod">
          <ac:chgData name="Arjan de Boer" userId="S::arjan.deboer@fnv.nl::d2e70558-d84b-450b-96a0-751e6fd10e5b" providerId="AD" clId="Web-{C638B040-BB97-42F0-D629-341D6ACA62FB}" dt="2026-04-08T17:24:21.374" v="316" actId="20577"/>
          <ac:spMkLst>
            <pc:docMk/>
            <pc:sldMk cId="1788420732" sldId="414"/>
            <ac:spMk id="2" creationId="{DB938F4B-723D-A136-0669-F3BC7F8B3A29}"/>
          </ac:spMkLst>
        </pc:spChg>
      </pc:sldChg>
      <pc:sldChg chg="modSp">
        <pc:chgData name="Arjan de Boer" userId="S::arjan.deboer@fnv.nl::d2e70558-d84b-450b-96a0-751e6fd10e5b" providerId="AD" clId="Web-{C638B040-BB97-42F0-D629-341D6ACA62FB}" dt="2026-04-08T17:19:15.631" v="311" actId="20577"/>
        <pc:sldMkLst>
          <pc:docMk/>
          <pc:sldMk cId="1123847433" sldId="429"/>
        </pc:sldMkLst>
        <pc:spChg chg="mod">
          <ac:chgData name="Arjan de Boer" userId="S::arjan.deboer@fnv.nl::d2e70558-d84b-450b-96a0-751e6fd10e5b" providerId="AD" clId="Web-{C638B040-BB97-42F0-D629-341D6ACA62FB}" dt="2026-04-08T17:19:15.631" v="311" actId="20577"/>
          <ac:spMkLst>
            <pc:docMk/>
            <pc:sldMk cId="1123847433" sldId="429"/>
            <ac:spMk id="7" creationId="{D4442C9E-E8DE-4F3E-4D40-461B7C815F22}"/>
          </ac:spMkLst>
        </pc:spChg>
      </pc:sldChg>
      <pc:sldChg chg="modSp modCm">
        <pc:chgData name="Arjan de Boer" userId="S::arjan.deboer@fnv.nl::d2e70558-d84b-450b-96a0-751e6fd10e5b" providerId="AD" clId="Web-{C638B040-BB97-42F0-D629-341D6ACA62FB}" dt="2026-04-08T17:35:12.306" v="520" actId="20577"/>
        <pc:sldMkLst>
          <pc:docMk/>
          <pc:sldMk cId="3043124035" sldId="433"/>
        </pc:sldMkLst>
        <pc:spChg chg="mod">
          <ac:chgData name="Arjan de Boer" userId="S::arjan.deboer@fnv.nl::d2e70558-d84b-450b-96a0-751e6fd10e5b" providerId="AD" clId="Web-{C638B040-BB97-42F0-D629-341D6ACA62FB}" dt="2026-04-08T17:35:12.306" v="520" actId="20577"/>
          <ac:spMkLst>
            <pc:docMk/>
            <pc:sldMk cId="3043124035" sldId="433"/>
            <ac:spMk id="3" creationId="{8C89C650-6B15-0EDD-5A60-67BFBE32B72F}"/>
          </ac:spMkLst>
        </pc:spChg>
        <pc:extLst>
          <p:ext xmlns:p="http://schemas.openxmlformats.org/presentationml/2006/main" uri="{D6D511B9-2390-475A-947B-AFAB55BFBCF1}">
            <pc226:cmChg xmlns:pc226="http://schemas.microsoft.com/office/powerpoint/2022/06/main/command" chg="mod">
              <pc226:chgData name="Arjan de Boer" userId="S::arjan.deboer@fnv.nl::d2e70558-d84b-450b-96a0-751e6fd10e5b" providerId="AD" clId="Web-{C638B040-BB97-42F0-D629-341D6ACA62FB}" dt="2026-04-08T17:35:12.306" v="520" actId="20577"/>
              <pc2:cmMkLst xmlns:pc2="http://schemas.microsoft.com/office/powerpoint/2019/9/main/command">
                <pc:docMk/>
                <pc:sldMk cId="3043124035" sldId="433"/>
                <pc2:cmMk id="{911835E7-02C7-4E25-B14E-50F91C2D5CF5}"/>
              </pc2:cmMkLst>
            </pc226:cmChg>
          </p:ext>
        </pc:extLst>
      </pc:sldChg>
      <pc:sldChg chg="modSp modCm">
        <pc:chgData name="Arjan de Boer" userId="S::arjan.deboer@fnv.nl::d2e70558-d84b-450b-96a0-751e6fd10e5b" providerId="AD" clId="Web-{C638B040-BB97-42F0-D629-341D6ACA62FB}" dt="2026-04-08T16:24:38.919" v="21" actId="20577"/>
        <pc:sldMkLst>
          <pc:docMk/>
          <pc:sldMk cId="2803580893" sldId="435"/>
        </pc:sldMkLst>
        <pc:spChg chg="mod">
          <ac:chgData name="Arjan de Boer" userId="S::arjan.deboer@fnv.nl::d2e70558-d84b-450b-96a0-751e6fd10e5b" providerId="AD" clId="Web-{C638B040-BB97-42F0-D629-341D6ACA62FB}" dt="2026-04-08T16:24:38.919" v="21" actId="20577"/>
          <ac:spMkLst>
            <pc:docMk/>
            <pc:sldMk cId="2803580893" sldId="435"/>
            <ac:spMk id="8" creationId="{B6DD92B2-30EE-2CF7-A3B0-86AAA20980CD}"/>
          </ac:spMkLst>
        </pc:spChg>
        <pc:extLst>
          <p:ext xmlns:p="http://schemas.openxmlformats.org/presentationml/2006/main" uri="{D6D511B9-2390-475A-947B-AFAB55BFBCF1}">
            <pc226:cmChg xmlns:pc226="http://schemas.microsoft.com/office/powerpoint/2022/06/main/command" chg="mod">
              <pc226:chgData name="Arjan de Boer" userId="S::arjan.deboer@fnv.nl::d2e70558-d84b-450b-96a0-751e6fd10e5b" providerId="AD" clId="Web-{C638B040-BB97-42F0-D629-341D6ACA62FB}" dt="2026-04-08T16:24:38.919" v="21" actId="20577"/>
              <pc2:cmMkLst xmlns:pc2="http://schemas.microsoft.com/office/powerpoint/2019/9/main/command">
                <pc:docMk/>
                <pc:sldMk cId="2803580893" sldId="435"/>
                <pc2:cmMk id="{1B040C2E-24F3-4669-A0DD-30EFDC9F90F0}"/>
              </pc2:cmMkLst>
            </pc226:cmChg>
          </p:ext>
        </pc:extLst>
      </pc:sldChg>
      <pc:sldChg chg="modSp">
        <pc:chgData name="Arjan de Boer" userId="S::arjan.deboer@fnv.nl::d2e70558-d84b-450b-96a0-751e6fd10e5b" providerId="AD" clId="Web-{C638B040-BB97-42F0-D629-341D6ACA62FB}" dt="2026-04-08T16:29:28.146" v="137" actId="20577"/>
        <pc:sldMkLst>
          <pc:docMk/>
          <pc:sldMk cId="1050843324" sldId="452"/>
        </pc:sldMkLst>
        <pc:spChg chg="mod">
          <ac:chgData name="Arjan de Boer" userId="S::arjan.deboer@fnv.nl::d2e70558-d84b-450b-96a0-751e6fd10e5b" providerId="AD" clId="Web-{C638B040-BB97-42F0-D629-341D6ACA62FB}" dt="2026-04-08T16:29:28.146" v="137" actId="20577"/>
          <ac:spMkLst>
            <pc:docMk/>
            <pc:sldMk cId="1050843324" sldId="452"/>
            <ac:spMk id="7" creationId="{E29AE3FC-9B3D-9CA0-D286-8AFDA19D98CD}"/>
          </ac:spMkLst>
        </pc:spChg>
      </pc:sldChg>
      <pc:sldChg chg="modSp modCm">
        <pc:chgData name="Arjan de Boer" userId="S::arjan.deboer@fnv.nl::d2e70558-d84b-450b-96a0-751e6fd10e5b" providerId="AD" clId="Web-{C638B040-BB97-42F0-D629-341D6ACA62FB}" dt="2026-04-08T16:26:35.158" v="63" actId="20577"/>
        <pc:sldMkLst>
          <pc:docMk/>
          <pc:sldMk cId="1297056330" sldId="455"/>
        </pc:sldMkLst>
        <pc:spChg chg="mod">
          <ac:chgData name="Arjan de Boer" userId="S::arjan.deboer@fnv.nl::d2e70558-d84b-450b-96a0-751e6fd10e5b" providerId="AD" clId="Web-{C638B040-BB97-42F0-D629-341D6ACA62FB}" dt="2026-04-08T16:26:35.158" v="63" actId="20577"/>
          <ac:spMkLst>
            <pc:docMk/>
            <pc:sldMk cId="1297056330" sldId="455"/>
            <ac:spMk id="2" creationId="{6D0D599F-3B23-EE54-1DA5-FB0D3059844D}"/>
          </ac:spMkLst>
        </pc:spChg>
        <pc:spChg chg="mod">
          <ac:chgData name="Arjan de Boer" userId="S::arjan.deboer@fnv.nl::d2e70558-d84b-450b-96a0-751e6fd10e5b" providerId="AD" clId="Web-{C638B040-BB97-42F0-D629-341D6ACA62FB}" dt="2026-04-08T16:24:07.402" v="8" actId="20577"/>
          <ac:spMkLst>
            <pc:docMk/>
            <pc:sldMk cId="1297056330" sldId="455"/>
            <ac:spMk id="3" creationId="{FB43FACB-CE24-4D00-ABB2-5540823DBA5E}"/>
          </ac:spMkLst>
        </pc:spChg>
        <pc:extLst>
          <p:ext xmlns:p="http://schemas.openxmlformats.org/presentationml/2006/main" uri="{D6D511B9-2390-475A-947B-AFAB55BFBCF1}">
            <pc226:cmChg xmlns:pc226="http://schemas.microsoft.com/office/powerpoint/2022/06/main/command" chg="mod">
              <pc226:chgData name="Arjan de Boer" userId="S::arjan.deboer@fnv.nl::d2e70558-d84b-450b-96a0-751e6fd10e5b" providerId="AD" clId="Web-{C638B040-BB97-42F0-D629-341D6ACA62FB}" dt="2026-04-08T16:23:54.495" v="7" actId="20577"/>
              <pc2:cmMkLst xmlns:pc2="http://schemas.microsoft.com/office/powerpoint/2019/9/main/command">
                <pc:docMk/>
                <pc:sldMk cId="1297056330" sldId="455"/>
                <pc2:cmMk id="{F48CFC61-395E-426E-BB4D-FC9060C5F893}"/>
              </pc2:cmMkLst>
            </pc226:cmChg>
            <pc226:cmChg xmlns:pc226="http://schemas.microsoft.com/office/powerpoint/2022/06/main/command" chg="mod">
              <pc226:chgData name="Arjan de Boer" userId="S::arjan.deboer@fnv.nl::d2e70558-d84b-450b-96a0-751e6fd10e5b" providerId="AD" clId="Web-{C638B040-BB97-42F0-D629-341D6ACA62FB}" dt="2026-04-08T16:23:54.495" v="7" actId="20577"/>
              <pc2:cmMkLst xmlns:pc2="http://schemas.microsoft.com/office/powerpoint/2019/9/main/command">
                <pc:docMk/>
                <pc:sldMk cId="1297056330" sldId="455"/>
                <pc2:cmMk id="{1BDF6DFB-94A3-4599-873C-450D6E882D8E}"/>
              </pc2:cmMkLst>
            </pc226:cmChg>
          </p:ext>
        </pc:extLst>
      </pc:sldChg>
    </pc:docChg>
  </pc:docChgLst>
  <pc:docChgLst>
    <pc:chgData name="Hendrik Noten" userId="0fe47278-10d5-4b38-91c5-a1cee35eaef2" providerId="ADAL" clId="{FD8BC0AE-4DCE-544B-95E1-ECEE2E302E64}"/>
    <pc:docChg chg="custSel addSld delSld modSld">
      <pc:chgData name="Hendrik Noten" userId="0fe47278-10d5-4b38-91c5-a1cee35eaef2" providerId="ADAL" clId="{FD8BC0AE-4DCE-544B-95E1-ECEE2E302E64}" dt="2026-03-31T13:30:04.193" v="289" actId="1076"/>
      <pc:docMkLst>
        <pc:docMk/>
      </pc:docMkLst>
      <pc:sldChg chg="addSp modSp new mod">
        <pc:chgData name="Hendrik Noten" userId="0fe47278-10d5-4b38-91c5-a1cee35eaef2" providerId="ADAL" clId="{FD8BC0AE-4DCE-544B-95E1-ECEE2E302E64}" dt="2026-03-31T13:30:04.193" v="289" actId="1076"/>
        <pc:sldMkLst>
          <pc:docMk/>
          <pc:sldMk cId="1297056330" sldId="455"/>
        </pc:sldMkLst>
        <pc:spChg chg="mod">
          <ac:chgData name="Hendrik Noten" userId="0fe47278-10d5-4b38-91c5-a1cee35eaef2" providerId="ADAL" clId="{FD8BC0AE-4DCE-544B-95E1-ECEE2E302E64}" dt="2026-03-31T13:28:32.708" v="280" actId="13822"/>
          <ac:spMkLst>
            <pc:docMk/>
            <pc:sldMk cId="1297056330" sldId="455"/>
            <ac:spMk id="2" creationId="{6D0D599F-3B23-EE54-1DA5-FB0D3059844D}"/>
          </ac:spMkLst>
        </pc:spChg>
        <pc:spChg chg="mod">
          <ac:chgData name="Hendrik Noten" userId="0fe47278-10d5-4b38-91c5-a1cee35eaef2" providerId="ADAL" clId="{FD8BC0AE-4DCE-544B-95E1-ECEE2E302E64}" dt="2026-03-31T13:28:34.903" v="281" actId="13822"/>
          <ac:spMkLst>
            <pc:docMk/>
            <pc:sldMk cId="1297056330" sldId="455"/>
            <ac:spMk id="3" creationId="{FB43FACB-CE24-4D00-ABB2-5540823DBA5E}"/>
          </ac:spMkLst>
        </pc:spChg>
        <pc:spChg chg="mod">
          <ac:chgData name="Hendrik Noten" userId="0fe47278-10d5-4b38-91c5-a1cee35eaef2" providerId="ADAL" clId="{FD8BC0AE-4DCE-544B-95E1-ECEE2E302E64}" dt="2026-03-31T13:23:55.653" v="1"/>
          <ac:spMkLst>
            <pc:docMk/>
            <pc:sldMk cId="1297056330" sldId="455"/>
            <ac:spMk id="6" creationId="{DD11D60C-DE70-7019-5EFC-2FF444CD227A}"/>
          </ac:spMkLst>
        </pc:spChg>
        <pc:spChg chg="mod">
          <ac:chgData name="Hendrik Noten" userId="0fe47278-10d5-4b38-91c5-a1cee35eaef2" providerId="ADAL" clId="{FD8BC0AE-4DCE-544B-95E1-ECEE2E302E64}" dt="2026-03-31T13:24:49.020" v="95" actId="20577"/>
          <ac:spMkLst>
            <pc:docMk/>
            <pc:sldMk cId="1297056330" sldId="455"/>
            <ac:spMk id="7" creationId="{375433DD-250B-7550-2583-024EAFE8EE50}"/>
          </ac:spMkLst>
        </pc:spChg>
        <pc:picChg chg="add mod">
          <ac:chgData name="Hendrik Noten" userId="0fe47278-10d5-4b38-91c5-a1cee35eaef2" providerId="ADAL" clId="{FD8BC0AE-4DCE-544B-95E1-ECEE2E302E64}" dt="2026-03-31T13:29:16.391" v="286" actId="1076"/>
          <ac:picMkLst>
            <pc:docMk/>
            <pc:sldMk cId="1297056330" sldId="455"/>
            <ac:picMk id="8" creationId="{9F3B466A-5AE8-9A29-3F77-7D162ED3C7F5}"/>
          </ac:picMkLst>
        </pc:picChg>
        <pc:picChg chg="add mod">
          <ac:chgData name="Hendrik Noten" userId="0fe47278-10d5-4b38-91c5-a1cee35eaef2" providerId="ADAL" clId="{FD8BC0AE-4DCE-544B-95E1-ECEE2E302E64}" dt="2026-03-31T13:30:04.193" v="289" actId="1076"/>
          <ac:picMkLst>
            <pc:docMk/>
            <pc:sldMk cId="1297056330" sldId="455"/>
            <ac:picMk id="9" creationId="{C659C5E1-B60B-4B28-6B27-BDF8231620B1}"/>
          </ac:picMkLst>
        </pc:picChg>
      </pc:sldChg>
    </pc:docChg>
  </pc:docChgLst>
  <pc:docChgLst>
    <pc:chgData name="Vera Vrijmoeth" userId="S::vera.vrijmoeth@fnv.nl::955696a1-199f-478d-be85-2a435ad5b869" providerId="AD" clId="Web-{04FC2426-EB49-0468-F6EA-8D45F09ACC54}"/>
    <pc:docChg chg="modSld">
      <pc:chgData name="Vera Vrijmoeth" userId="S::vera.vrijmoeth@fnv.nl::955696a1-199f-478d-be85-2a435ad5b869" providerId="AD" clId="Web-{04FC2426-EB49-0468-F6EA-8D45F09ACC54}" dt="2026-04-08T11:17:05.647" v="26" actId="20577"/>
      <pc:docMkLst>
        <pc:docMk/>
      </pc:docMkLst>
      <pc:sldChg chg="addSp delSp modSp">
        <pc:chgData name="Vera Vrijmoeth" userId="S::vera.vrijmoeth@fnv.nl::955696a1-199f-478d-be85-2a435ad5b869" providerId="AD" clId="Web-{04FC2426-EB49-0468-F6EA-8D45F09ACC54}" dt="2026-04-08T11:17:05.647" v="26" actId="20577"/>
        <pc:sldMkLst>
          <pc:docMk/>
          <pc:sldMk cId="3800067864" sldId="367"/>
        </pc:sldMkLst>
        <pc:spChg chg="mod">
          <ac:chgData name="Vera Vrijmoeth" userId="S::vera.vrijmoeth@fnv.nl::955696a1-199f-478d-be85-2a435ad5b869" providerId="AD" clId="Web-{04FC2426-EB49-0468-F6EA-8D45F09ACC54}" dt="2026-04-08T11:17:05.647" v="26" actId="20577"/>
          <ac:spMkLst>
            <pc:docMk/>
            <pc:sldMk cId="3800067864" sldId="367"/>
            <ac:spMk id="10" creationId="{57F613DF-24BF-930B-0242-A74053F66CD6}"/>
          </ac:spMkLst>
        </pc:spChg>
      </pc:sldChg>
    </pc:docChg>
  </pc:docChgLst>
  <pc:docChgLst>
    <pc:chgData name="Hendrik Noten" userId="S::hendrik.noten@fnv.nl::0fe47278-10d5-4b38-91c5-a1cee35eaef2" providerId="AD" clId="Web-{4E1FE1DE-2DBC-2F68-8DFB-E3278B64696E}"/>
    <pc:docChg chg="modSld">
      <pc:chgData name="Hendrik Noten" userId="S::hendrik.noten@fnv.nl::0fe47278-10d5-4b38-91c5-a1cee35eaef2" providerId="AD" clId="Web-{4E1FE1DE-2DBC-2F68-8DFB-E3278B64696E}" dt="2026-03-31T13:17:30.154" v="9" actId="20577"/>
      <pc:docMkLst>
        <pc:docMk/>
      </pc:docMkLst>
      <pc:sldChg chg="modSp">
        <pc:chgData name="Hendrik Noten" userId="S::hendrik.noten@fnv.nl::0fe47278-10d5-4b38-91c5-a1cee35eaef2" providerId="AD" clId="Web-{4E1FE1DE-2DBC-2F68-8DFB-E3278B64696E}" dt="2026-03-31T13:17:30.154" v="9" actId="20577"/>
        <pc:sldMkLst>
          <pc:docMk/>
          <pc:sldMk cId="1050843324" sldId="452"/>
        </pc:sldMkLst>
        <pc:spChg chg="mod">
          <ac:chgData name="Hendrik Noten" userId="S::hendrik.noten@fnv.nl::0fe47278-10d5-4b38-91c5-a1cee35eaef2" providerId="AD" clId="Web-{4E1FE1DE-2DBC-2F68-8DFB-E3278B64696E}" dt="2026-03-31T13:17:30.154" v="9" actId="20577"/>
          <ac:spMkLst>
            <pc:docMk/>
            <pc:sldMk cId="1050843324" sldId="452"/>
            <ac:spMk id="7" creationId="{E29AE3FC-9B3D-9CA0-D286-8AFDA19D98CD}"/>
          </ac:spMkLst>
        </pc:spChg>
      </pc:sldChg>
    </pc:docChg>
  </pc:docChgLst>
  <pc:docChgLst>
    <pc:chgData name="Michael Wijlhuizen" userId="34d1b9d6-e147-495b-b46f-a716453e442f" providerId="ADAL" clId="{42BB197A-4841-412C-BF45-10CA54807BDF}"/>
    <pc:docChg chg="modSld">
      <pc:chgData name="Michael Wijlhuizen" userId="34d1b9d6-e147-495b-b46f-a716453e442f" providerId="ADAL" clId="{42BB197A-4841-412C-BF45-10CA54807BDF}" dt="2026-04-02T08:35:57.682" v="1" actId="1035"/>
      <pc:docMkLst>
        <pc:docMk/>
      </pc:docMkLst>
      <pc:sldChg chg="modSp mod">
        <pc:chgData name="Michael Wijlhuizen" userId="34d1b9d6-e147-495b-b46f-a716453e442f" providerId="ADAL" clId="{42BB197A-4841-412C-BF45-10CA54807BDF}" dt="2026-04-02T08:35:57.682" v="1" actId="1035"/>
        <pc:sldMkLst>
          <pc:docMk/>
          <pc:sldMk cId="3462411323" sldId="443"/>
        </pc:sldMkLst>
        <pc:picChg chg="mod">
          <ac:chgData name="Michael Wijlhuizen" userId="34d1b9d6-e147-495b-b46f-a716453e442f" providerId="ADAL" clId="{42BB197A-4841-412C-BF45-10CA54807BDF}" dt="2026-04-02T08:35:57.682" v="1" actId="1035"/>
          <ac:picMkLst>
            <pc:docMk/>
            <pc:sldMk cId="3462411323" sldId="443"/>
            <ac:picMk id="8" creationId="{6FFACB83-59A6-9966-1C33-EDDA9DCA0D57}"/>
          </ac:picMkLst>
        </pc:picChg>
      </pc:sldChg>
    </pc:docChg>
  </pc:docChgLst>
  <pc:docChgLst>
    <pc:chgData name="Peter de Haan" userId="S::peter.dehaan@fnv.nl::85f02906-1e06-4196-bc59-5e017f47967b" providerId="AD" clId="Web-{4CAA3B1B-C241-619C-122F-C728DA75B8B0}"/>
    <pc:docChg chg="addSld delSld sldOrd">
      <pc:chgData name="Peter de Haan" userId="S::peter.dehaan@fnv.nl::85f02906-1e06-4196-bc59-5e017f47967b" providerId="AD" clId="Web-{4CAA3B1B-C241-619C-122F-C728DA75B8B0}" dt="2026-04-14T15:12:11.701" v="21"/>
      <pc:docMkLst>
        <pc:docMk/>
      </pc:docMkLst>
      <pc:sldChg chg="ord">
        <pc:chgData name="Peter de Haan" userId="S::peter.dehaan@fnv.nl::85f02906-1e06-4196-bc59-5e017f47967b" providerId="AD" clId="Web-{4CAA3B1B-C241-619C-122F-C728DA75B8B0}" dt="2026-04-14T15:11:53.170" v="13"/>
        <pc:sldMkLst>
          <pc:docMk/>
          <pc:sldMk cId="1251549101" sldId="413"/>
        </pc:sldMkLst>
      </pc:sldChg>
      <pc:sldChg chg="ord">
        <pc:chgData name="Peter de Haan" userId="S::peter.dehaan@fnv.nl::85f02906-1e06-4196-bc59-5e017f47967b" providerId="AD" clId="Web-{4CAA3B1B-C241-619C-122F-C728DA75B8B0}" dt="2026-04-14T15:11:55.529" v="14"/>
        <pc:sldMkLst>
          <pc:docMk/>
          <pc:sldMk cId="3781198207" sldId="415"/>
        </pc:sldMkLst>
      </pc:sldChg>
      <pc:sldChg chg="ord">
        <pc:chgData name="Peter de Haan" userId="S::peter.dehaan@fnv.nl::85f02906-1e06-4196-bc59-5e017f47967b" providerId="AD" clId="Web-{4CAA3B1B-C241-619C-122F-C728DA75B8B0}" dt="2026-04-14T15:12:11.701" v="21"/>
        <pc:sldMkLst>
          <pc:docMk/>
          <pc:sldMk cId="16299781" sldId="416"/>
        </pc:sldMkLst>
      </pc:sldChg>
      <pc:sldChg chg="add del">
        <pc:chgData name="Peter de Haan" userId="S::peter.dehaan@fnv.nl::85f02906-1e06-4196-bc59-5e017f47967b" providerId="AD" clId="Web-{4CAA3B1B-C241-619C-122F-C728DA75B8B0}" dt="2026-04-14T15:11:52.420" v="12"/>
        <pc:sldMkLst>
          <pc:docMk/>
          <pc:sldMk cId="2515730534" sldId="431"/>
        </pc:sldMkLst>
      </pc:sldChg>
      <pc:sldChg chg="ord">
        <pc:chgData name="Peter de Haan" userId="S::peter.dehaan@fnv.nl::85f02906-1e06-4196-bc59-5e017f47967b" providerId="AD" clId="Web-{4CAA3B1B-C241-619C-122F-C728DA75B8B0}" dt="2026-04-14T15:12:04.920" v="18"/>
        <pc:sldMkLst>
          <pc:docMk/>
          <pc:sldMk cId="773265175" sldId="441"/>
        </pc:sldMkLst>
      </pc:sldChg>
      <pc:sldChg chg="ord">
        <pc:chgData name="Peter de Haan" userId="S::peter.dehaan@fnv.nl::85f02906-1e06-4196-bc59-5e017f47967b" providerId="AD" clId="Web-{4CAA3B1B-C241-619C-122F-C728DA75B8B0}" dt="2026-04-14T15:12:07.076" v="19"/>
        <pc:sldMkLst>
          <pc:docMk/>
          <pc:sldMk cId="2415240662" sldId="442"/>
        </pc:sldMkLst>
      </pc:sldChg>
      <pc:sldChg chg="ord">
        <pc:chgData name="Peter de Haan" userId="S::peter.dehaan@fnv.nl::85f02906-1e06-4196-bc59-5e017f47967b" providerId="AD" clId="Web-{4CAA3B1B-C241-619C-122F-C728DA75B8B0}" dt="2026-04-14T15:12:09.389" v="20"/>
        <pc:sldMkLst>
          <pc:docMk/>
          <pc:sldMk cId="2291148269" sldId="444"/>
        </pc:sldMkLst>
      </pc:sldChg>
      <pc:sldChg chg="add del">
        <pc:chgData name="Peter de Haan" userId="S::peter.dehaan@fnv.nl::85f02906-1e06-4196-bc59-5e017f47967b" providerId="AD" clId="Web-{4CAA3B1B-C241-619C-122F-C728DA75B8B0}" dt="2026-04-14T15:11:52.154" v="11"/>
        <pc:sldMkLst>
          <pc:docMk/>
          <pc:sldMk cId="1732703390" sldId="445"/>
        </pc:sldMkLst>
      </pc:sldChg>
    </pc:docChg>
  </pc:docChgLst>
  <pc:docChgLst>
    <pc:chgData name="Arjan de Boer" userId="S::arjan.deboer@fnv.nl::d2e70558-d84b-450b-96a0-751e6fd10e5b" providerId="AD" clId="Web-{25687EB1-DFD1-8B76-CA84-23008D04A0DA}"/>
    <pc:docChg chg="mod modSld">
      <pc:chgData name="Arjan de Boer" userId="S::arjan.deboer@fnv.nl::d2e70558-d84b-450b-96a0-751e6fd10e5b" providerId="AD" clId="Web-{25687EB1-DFD1-8B76-CA84-23008D04A0DA}" dt="2026-04-08T16:23:17.832" v="864" actId="20577"/>
      <pc:docMkLst>
        <pc:docMk/>
      </pc:docMkLst>
      <pc:sldChg chg="modSp modCm">
        <pc:chgData name="Arjan de Boer" userId="S::arjan.deboer@fnv.nl::d2e70558-d84b-450b-96a0-751e6fd10e5b" providerId="AD" clId="Web-{25687EB1-DFD1-8B76-CA84-23008D04A0DA}" dt="2026-04-08T16:21:40.830" v="826" actId="20577"/>
        <pc:sldMkLst>
          <pc:docMk/>
          <pc:sldMk cId="2803580893" sldId="435"/>
        </pc:sldMkLst>
        <pc:spChg chg="mod">
          <ac:chgData name="Arjan de Boer" userId="S::arjan.deboer@fnv.nl::d2e70558-d84b-450b-96a0-751e6fd10e5b" providerId="AD" clId="Web-{25687EB1-DFD1-8B76-CA84-23008D04A0DA}" dt="2026-04-08T16:21:40.830" v="826" actId="20577"/>
          <ac:spMkLst>
            <pc:docMk/>
            <pc:sldMk cId="2803580893" sldId="435"/>
            <ac:spMk id="8" creationId="{B6DD92B2-30EE-2CF7-A3B0-86AAA20980CD}"/>
          </ac:spMkLst>
        </pc:spChg>
        <pc:extLst>
          <p:ext xmlns:p="http://schemas.openxmlformats.org/presentationml/2006/main" uri="{D6D511B9-2390-475A-947B-AFAB55BFBCF1}">
            <pc226:cmChg xmlns:pc226="http://schemas.microsoft.com/office/powerpoint/2022/06/main/command" chg="mod">
              <pc226:chgData name="Arjan de Boer" userId="S::arjan.deboer@fnv.nl::d2e70558-d84b-450b-96a0-751e6fd10e5b" providerId="AD" clId="Web-{25687EB1-DFD1-8B76-CA84-23008D04A0DA}" dt="2026-04-08T16:21:20.829" v="824" actId="20577"/>
              <pc2:cmMkLst xmlns:pc2="http://schemas.microsoft.com/office/powerpoint/2019/9/main/command">
                <pc:docMk/>
                <pc:sldMk cId="2803580893" sldId="435"/>
                <pc2:cmMk id="{1B040C2E-24F3-4669-A0DD-30EFDC9F90F0}"/>
              </pc2:cmMkLst>
            </pc226:cmChg>
          </p:ext>
        </pc:extLst>
      </pc:sldChg>
      <pc:sldChg chg="modSp">
        <pc:chgData name="Arjan de Boer" userId="S::arjan.deboer@fnv.nl::d2e70558-d84b-450b-96a0-751e6fd10e5b" providerId="AD" clId="Web-{25687EB1-DFD1-8B76-CA84-23008D04A0DA}" dt="2026-04-08T16:12:12.024" v="740" actId="20577"/>
        <pc:sldMkLst>
          <pc:docMk/>
          <pc:sldMk cId="2837584260" sldId="436"/>
        </pc:sldMkLst>
        <pc:spChg chg="mod">
          <ac:chgData name="Arjan de Boer" userId="S::arjan.deboer@fnv.nl::d2e70558-d84b-450b-96a0-751e6fd10e5b" providerId="AD" clId="Web-{25687EB1-DFD1-8B76-CA84-23008D04A0DA}" dt="2026-04-08T16:12:12.024" v="740" actId="20577"/>
          <ac:spMkLst>
            <pc:docMk/>
            <pc:sldMk cId="2837584260" sldId="436"/>
            <ac:spMk id="2" creationId="{2B86586F-8DA1-F5FF-C9B8-4A890D076EF3}"/>
          </ac:spMkLst>
        </pc:spChg>
      </pc:sldChg>
      <pc:sldChg chg="modSp">
        <pc:chgData name="Arjan de Boer" userId="S::arjan.deboer@fnv.nl::d2e70558-d84b-450b-96a0-751e6fd10e5b" providerId="AD" clId="Web-{25687EB1-DFD1-8B76-CA84-23008D04A0DA}" dt="2026-04-08T15:54:06.696" v="349" actId="20577"/>
        <pc:sldMkLst>
          <pc:docMk/>
          <pc:sldMk cId="2379910764" sldId="437"/>
        </pc:sldMkLst>
        <pc:spChg chg="mod">
          <ac:chgData name="Arjan de Boer" userId="S::arjan.deboer@fnv.nl::d2e70558-d84b-450b-96a0-751e6fd10e5b" providerId="AD" clId="Web-{25687EB1-DFD1-8B76-CA84-23008D04A0DA}" dt="2026-04-08T15:54:06.696" v="349" actId="20577"/>
          <ac:spMkLst>
            <pc:docMk/>
            <pc:sldMk cId="2379910764" sldId="437"/>
            <ac:spMk id="2" creationId="{B1BE43C4-A21A-82EE-E610-137DE25A0C54}"/>
          </ac:spMkLst>
        </pc:spChg>
      </pc:sldChg>
      <pc:sldChg chg="modSp">
        <pc:chgData name="Arjan de Boer" userId="S::arjan.deboer@fnv.nl::d2e70558-d84b-450b-96a0-751e6fd10e5b" providerId="AD" clId="Web-{25687EB1-DFD1-8B76-CA84-23008D04A0DA}" dt="2026-04-08T15:35:55.311" v="80" actId="20577"/>
        <pc:sldMkLst>
          <pc:docMk/>
          <pc:sldMk cId="2072132532" sldId="440"/>
        </pc:sldMkLst>
        <pc:spChg chg="mod">
          <ac:chgData name="Arjan de Boer" userId="S::arjan.deboer@fnv.nl::d2e70558-d84b-450b-96a0-751e6fd10e5b" providerId="AD" clId="Web-{25687EB1-DFD1-8B76-CA84-23008D04A0DA}" dt="2026-04-08T15:35:55.311" v="80" actId="20577"/>
          <ac:spMkLst>
            <pc:docMk/>
            <pc:sldMk cId="2072132532" sldId="440"/>
            <ac:spMk id="4" creationId="{507694F7-067D-AC91-1636-94D2EB15F682}"/>
          </ac:spMkLst>
        </pc:spChg>
      </pc:sldChg>
      <pc:sldChg chg="modSp modCm">
        <pc:chgData name="Arjan de Boer" userId="S::arjan.deboer@fnv.nl::d2e70558-d84b-450b-96a0-751e6fd10e5b" providerId="AD" clId="Web-{25687EB1-DFD1-8B76-CA84-23008D04A0DA}" dt="2026-04-08T15:39:35.236" v="118" actId="20577"/>
        <pc:sldMkLst>
          <pc:docMk/>
          <pc:sldMk cId="773265175" sldId="441"/>
        </pc:sldMkLst>
        <pc:spChg chg="mod">
          <ac:chgData name="Arjan de Boer" userId="S::arjan.deboer@fnv.nl::d2e70558-d84b-450b-96a0-751e6fd10e5b" providerId="AD" clId="Web-{25687EB1-DFD1-8B76-CA84-23008D04A0DA}" dt="2026-04-08T15:39:35.236" v="118" actId="20577"/>
          <ac:spMkLst>
            <pc:docMk/>
            <pc:sldMk cId="773265175" sldId="441"/>
            <ac:spMk id="7" creationId="{428ECDB3-1560-7877-129A-6E75A58DD974}"/>
          </ac:spMkLst>
        </pc:spChg>
        <pc:extLst>
          <p:ext xmlns:p="http://schemas.openxmlformats.org/presentationml/2006/main" uri="{D6D511B9-2390-475A-947B-AFAB55BFBCF1}">
            <pc226:cmChg xmlns:pc226="http://schemas.microsoft.com/office/powerpoint/2022/06/main/command" chg="mod">
              <pc226:chgData name="Arjan de Boer" userId="S::arjan.deboer@fnv.nl::d2e70558-d84b-450b-96a0-751e6fd10e5b" providerId="AD" clId="Web-{25687EB1-DFD1-8B76-CA84-23008D04A0DA}" dt="2026-04-08T15:39:25.579" v="114" actId="20577"/>
              <pc2:cmMkLst xmlns:pc2="http://schemas.microsoft.com/office/powerpoint/2019/9/main/command">
                <pc:docMk/>
                <pc:sldMk cId="773265175" sldId="441"/>
                <pc2:cmMk id="{00066124-CA44-41A0-9DE3-DDE668EA4A43}"/>
              </pc2:cmMkLst>
            </pc226:cmChg>
          </p:ext>
        </pc:extLst>
      </pc:sldChg>
      <pc:sldChg chg="modSp modCm">
        <pc:chgData name="Arjan de Boer" userId="S::arjan.deboer@fnv.nl::d2e70558-d84b-450b-96a0-751e6fd10e5b" providerId="AD" clId="Web-{25687EB1-DFD1-8B76-CA84-23008D04A0DA}" dt="2026-04-08T16:06:02.232" v="585" actId="20577"/>
        <pc:sldMkLst>
          <pc:docMk/>
          <pc:sldMk cId="3462411323" sldId="443"/>
        </pc:sldMkLst>
        <pc:spChg chg="mod">
          <ac:chgData name="Arjan de Boer" userId="S::arjan.deboer@fnv.nl::d2e70558-d84b-450b-96a0-751e6fd10e5b" providerId="AD" clId="Web-{25687EB1-DFD1-8B76-CA84-23008D04A0DA}" dt="2026-04-08T16:06:02.232" v="585" actId="20577"/>
          <ac:spMkLst>
            <pc:docMk/>
            <pc:sldMk cId="3462411323" sldId="443"/>
            <ac:spMk id="2" creationId="{0630EBBE-AB01-D94B-7DAD-DADCD735E94B}"/>
          </ac:spMkLst>
        </pc:spChg>
        <pc:extLst>
          <p:ext xmlns:p="http://schemas.openxmlformats.org/presentationml/2006/main" uri="{D6D511B9-2390-475A-947B-AFAB55BFBCF1}">
            <pc226:cmChg xmlns:pc226="http://schemas.microsoft.com/office/powerpoint/2022/06/main/command" chg="mod">
              <pc226:chgData name="Arjan de Boer" userId="S::arjan.deboer@fnv.nl::d2e70558-d84b-450b-96a0-751e6fd10e5b" providerId="AD" clId="Web-{25687EB1-DFD1-8B76-CA84-23008D04A0DA}" dt="2026-04-08T16:05:16.920" v="584" actId="20577"/>
              <pc2:cmMkLst xmlns:pc2="http://schemas.microsoft.com/office/powerpoint/2019/9/main/command">
                <pc:docMk/>
                <pc:sldMk cId="3462411323" sldId="443"/>
                <pc2:cmMk id="{4DC4F94B-BD1D-4967-92EB-E42ED5D47FEB}"/>
              </pc2:cmMkLst>
            </pc226:cmChg>
            <pc226:cmChg xmlns:pc226="http://schemas.microsoft.com/office/powerpoint/2022/06/main/command" chg="mod">
              <pc226:chgData name="Arjan de Boer" userId="S::arjan.deboer@fnv.nl::d2e70558-d84b-450b-96a0-751e6fd10e5b" providerId="AD" clId="Web-{25687EB1-DFD1-8B76-CA84-23008D04A0DA}" dt="2026-04-08T16:05:16.920" v="584" actId="20577"/>
              <pc2:cmMkLst xmlns:pc2="http://schemas.microsoft.com/office/powerpoint/2019/9/main/command">
                <pc:docMk/>
                <pc:sldMk cId="3462411323" sldId="443"/>
                <pc2:cmMk id="{E4C64F8C-C7C1-4197-9070-6173F113C2FA}"/>
              </pc2:cmMkLst>
            </pc226:cmChg>
          </p:ext>
        </pc:extLst>
      </pc:sldChg>
      <pc:sldChg chg="modSp">
        <pc:chgData name="Arjan de Boer" userId="S::arjan.deboer@fnv.nl::d2e70558-d84b-450b-96a0-751e6fd10e5b" providerId="AD" clId="Web-{25687EB1-DFD1-8B76-CA84-23008D04A0DA}" dt="2026-04-08T15:41:31.772" v="147" actId="20577"/>
        <pc:sldMkLst>
          <pc:docMk/>
          <pc:sldMk cId="2291148269" sldId="444"/>
        </pc:sldMkLst>
        <pc:spChg chg="mod">
          <ac:chgData name="Arjan de Boer" userId="S::arjan.deboer@fnv.nl::d2e70558-d84b-450b-96a0-751e6fd10e5b" providerId="AD" clId="Web-{25687EB1-DFD1-8B76-CA84-23008D04A0DA}" dt="2026-04-08T15:41:31.772" v="147" actId="20577"/>
          <ac:spMkLst>
            <pc:docMk/>
            <pc:sldMk cId="2291148269" sldId="444"/>
            <ac:spMk id="2" creationId="{94CFE25E-3C5E-83B4-3D1F-92D485A19047}"/>
          </ac:spMkLst>
        </pc:spChg>
      </pc:sldChg>
      <pc:sldChg chg="modSp">
        <pc:chgData name="Arjan de Boer" userId="S::arjan.deboer@fnv.nl::d2e70558-d84b-450b-96a0-751e6fd10e5b" providerId="AD" clId="Web-{25687EB1-DFD1-8B76-CA84-23008D04A0DA}" dt="2026-04-08T16:18:39.711" v="762" actId="20577"/>
        <pc:sldMkLst>
          <pc:docMk/>
          <pc:sldMk cId="1732703390" sldId="445"/>
        </pc:sldMkLst>
        <pc:spChg chg="mod">
          <ac:chgData name="Arjan de Boer" userId="S::arjan.deboer@fnv.nl::d2e70558-d84b-450b-96a0-751e6fd10e5b" providerId="AD" clId="Web-{25687EB1-DFD1-8B76-CA84-23008D04A0DA}" dt="2026-04-08T16:18:39.711" v="762" actId="20577"/>
          <ac:spMkLst>
            <pc:docMk/>
            <pc:sldMk cId="1732703390" sldId="445"/>
            <ac:spMk id="3" creationId="{8D583485-6477-F98C-B155-94F158AA041C}"/>
          </ac:spMkLst>
        </pc:spChg>
      </pc:sldChg>
      <pc:sldChg chg="modSp">
        <pc:chgData name="Arjan de Boer" userId="S::arjan.deboer@fnv.nl::d2e70558-d84b-450b-96a0-751e6fd10e5b" providerId="AD" clId="Web-{25687EB1-DFD1-8B76-CA84-23008D04A0DA}" dt="2026-04-08T15:58:05.839" v="409" actId="20577"/>
        <pc:sldMkLst>
          <pc:docMk/>
          <pc:sldMk cId="699466357" sldId="449"/>
        </pc:sldMkLst>
        <pc:spChg chg="mod">
          <ac:chgData name="Arjan de Boer" userId="S::arjan.deboer@fnv.nl::d2e70558-d84b-450b-96a0-751e6fd10e5b" providerId="AD" clId="Web-{25687EB1-DFD1-8B76-CA84-23008D04A0DA}" dt="2026-04-08T15:58:05.839" v="409" actId="20577"/>
          <ac:spMkLst>
            <pc:docMk/>
            <pc:sldMk cId="699466357" sldId="449"/>
            <ac:spMk id="2" creationId="{B1B45F97-45BA-BBE8-FCAF-216170CFF49C}"/>
          </ac:spMkLst>
        </pc:spChg>
      </pc:sldChg>
      <pc:sldChg chg="modSp">
        <pc:chgData name="Arjan de Boer" userId="S::arjan.deboer@fnv.nl::d2e70558-d84b-450b-96a0-751e6fd10e5b" providerId="AD" clId="Web-{25687EB1-DFD1-8B76-CA84-23008D04A0DA}" dt="2026-04-08T15:34:08.229" v="68" actId="20577"/>
        <pc:sldMkLst>
          <pc:docMk/>
          <pc:sldMk cId="2938558325" sldId="450"/>
        </pc:sldMkLst>
        <pc:spChg chg="mod">
          <ac:chgData name="Arjan de Boer" userId="S::arjan.deboer@fnv.nl::d2e70558-d84b-450b-96a0-751e6fd10e5b" providerId="AD" clId="Web-{25687EB1-DFD1-8B76-CA84-23008D04A0DA}" dt="2026-04-08T15:29:06.053" v="1" actId="20577"/>
          <ac:spMkLst>
            <pc:docMk/>
            <pc:sldMk cId="2938558325" sldId="450"/>
            <ac:spMk id="12" creationId="{C4A6BBB7-D52F-F955-CF88-0CFFEE4A3F7F}"/>
          </ac:spMkLst>
        </pc:spChg>
        <pc:spChg chg="mod">
          <ac:chgData name="Arjan de Boer" userId="S::arjan.deboer@fnv.nl::d2e70558-d84b-450b-96a0-751e6fd10e5b" providerId="AD" clId="Web-{25687EB1-DFD1-8B76-CA84-23008D04A0DA}" dt="2026-04-08T15:29:31.992" v="2" actId="20577"/>
          <ac:spMkLst>
            <pc:docMk/>
            <pc:sldMk cId="2938558325" sldId="450"/>
            <ac:spMk id="14" creationId="{D7F35EB8-5609-F89D-EA5C-07514601FC87}"/>
          </ac:spMkLst>
        </pc:spChg>
        <pc:spChg chg="mod">
          <ac:chgData name="Arjan de Boer" userId="S::arjan.deboer@fnv.nl::d2e70558-d84b-450b-96a0-751e6fd10e5b" providerId="AD" clId="Web-{25687EB1-DFD1-8B76-CA84-23008D04A0DA}" dt="2026-04-08T15:34:08.229" v="68" actId="20577"/>
          <ac:spMkLst>
            <pc:docMk/>
            <pc:sldMk cId="2938558325" sldId="450"/>
            <ac:spMk id="16" creationId="{091F1D74-5E63-711D-7615-10D0672C0753}"/>
          </ac:spMkLst>
        </pc:spChg>
      </pc:sldChg>
      <pc:sldChg chg="modSp">
        <pc:chgData name="Arjan de Boer" userId="S::arjan.deboer@fnv.nl::d2e70558-d84b-450b-96a0-751e6fd10e5b" providerId="AD" clId="Web-{25687EB1-DFD1-8B76-CA84-23008D04A0DA}" dt="2026-04-08T15:47:09.508" v="239" actId="20577"/>
        <pc:sldMkLst>
          <pc:docMk/>
          <pc:sldMk cId="1050843324" sldId="452"/>
        </pc:sldMkLst>
        <pc:spChg chg="mod">
          <ac:chgData name="Arjan de Boer" userId="S::arjan.deboer@fnv.nl::d2e70558-d84b-450b-96a0-751e6fd10e5b" providerId="AD" clId="Web-{25687EB1-DFD1-8B76-CA84-23008D04A0DA}" dt="2026-04-08T15:47:09.508" v="239" actId="20577"/>
          <ac:spMkLst>
            <pc:docMk/>
            <pc:sldMk cId="1050843324" sldId="452"/>
            <ac:spMk id="7" creationId="{E29AE3FC-9B3D-9CA0-D286-8AFDA19D98CD}"/>
          </ac:spMkLst>
        </pc:spChg>
      </pc:sldChg>
      <pc:sldChg chg="modSp">
        <pc:chgData name="Arjan de Boer" userId="S::arjan.deboer@fnv.nl::d2e70558-d84b-450b-96a0-751e6fd10e5b" providerId="AD" clId="Web-{25687EB1-DFD1-8B76-CA84-23008D04A0DA}" dt="2026-04-08T16:23:17.832" v="864" actId="20577"/>
        <pc:sldMkLst>
          <pc:docMk/>
          <pc:sldMk cId="1297056330" sldId="455"/>
        </pc:sldMkLst>
        <pc:spChg chg="mod">
          <ac:chgData name="Arjan de Boer" userId="S::arjan.deboer@fnv.nl::d2e70558-d84b-450b-96a0-751e6fd10e5b" providerId="AD" clId="Web-{25687EB1-DFD1-8B76-CA84-23008D04A0DA}" dt="2026-04-08T16:23:17.832" v="864" actId="20577"/>
          <ac:spMkLst>
            <pc:docMk/>
            <pc:sldMk cId="1297056330" sldId="455"/>
            <ac:spMk id="2" creationId="{6D0D599F-3B23-EE54-1DA5-FB0D3059844D}"/>
          </ac:spMkLst>
        </pc:spChg>
      </pc:sldChg>
    </pc:docChg>
  </pc:docChgLst>
  <pc:docChgLst>
    <pc:chgData name="Arjan de Boer" userId="S::arjan.deboer@fnv.nl::d2e70558-d84b-450b-96a0-751e6fd10e5b" providerId="AD" clId="Web-{C1A1848C-4B70-4DFC-8392-96F97A0E867C}"/>
    <pc:docChg chg="modSld">
      <pc:chgData name="Arjan de Boer" userId="S::arjan.deboer@fnv.nl::d2e70558-d84b-450b-96a0-751e6fd10e5b" providerId="AD" clId="Web-{C1A1848C-4B70-4DFC-8392-96F97A0E867C}" dt="2026-04-08T14:41:54.418" v="1059" actId="20577"/>
      <pc:docMkLst>
        <pc:docMk/>
      </pc:docMkLst>
      <pc:sldChg chg="modSp">
        <pc:chgData name="Arjan de Boer" userId="S::arjan.deboer@fnv.nl::d2e70558-d84b-450b-96a0-751e6fd10e5b" providerId="AD" clId="Web-{C1A1848C-4B70-4DFC-8392-96F97A0E867C}" dt="2026-04-08T14:19:24.209" v="574" actId="20577"/>
        <pc:sldMkLst>
          <pc:docMk/>
          <pc:sldMk cId="1251549101" sldId="413"/>
        </pc:sldMkLst>
        <pc:spChg chg="mod">
          <ac:chgData name="Arjan de Boer" userId="S::arjan.deboer@fnv.nl::d2e70558-d84b-450b-96a0-751e6fd10e5b" providerId="AD" clId="Web-{C1A1848C-4B70-4DFC-8392-96F97A0E867C}" dt="2026-04-08T14:19:24.209" v="574" actId="20577"/>
          <ac:spMkLst>
            <pc:docMk/>
            <pc:sldMk cId="1251549101" sldId="413"/>
            <ac:spMk id="2" creationId="{B8071277-B6AE-A0F1-357F-44BF856FC391}"/>
          </ac:spMkLst>
        </pc:spChg>
      </pc:sldChg>
      <pc:sldChg chg="modSp">
        <pc:chgData name="Arjan de Boer" userId="S::arjan.deboer@fnv.nl::d2e70558-d84b-450b-96a0-751e6fd10e5b" providerId="AD" clId="Web-{C1A1848C-4B70-4DFC-8392-96F97A0E867C}" dt="2026-04-08T14:30:00.725" v="763" actId="20577"/>
        <pc:sldMkLst>
          <pc:docMk/>
          <pc:sldMk cId="1788420732" sldId="414"/>
        </pc:sldMkLst>
        <pc:spChg chg="mod">
          <ac:chgData name="Arjan de Boer" userId="S::arjan.deboer@fnv.nl::d2e70558-d84b-450b-96a0-751e6fd10e5b" providerId="AD" clId="Web-{C1A1848C-4B70-4DFC-8392-96F97A0E867C}" dt="2026-04-08T14:30:00.725" v="763" actId="20577"/>
          <ac:spMkLst>
            <pc:docMk/>
            <pc:sldMk cId="1788420732" sldId="414"/>
            <ac:spMk id="2" creationId="{DB938F4B-723D-A136-0669-F3BC7F8B3A29}"/>
          </ac:spMkLst>
        </pc:spChg>
      </pc:sldChg>
      <pc:sldChg chg="modSp">
        <pc:chgData name="Arjan de Boer" userId="S::arjan.deboer@fnv.nl::d2e70558-d84b-450b-96a0-751e6fd10e5b" providerId="AD" clId="Web-{C1A1848C-4B70-4DFC-8392-96F97A0E867C}" dt="2026-04-08T14:12:41.689" v="202" actId="20577"/>
        <pc:sldMkLst>
          <pc:docMk/>
          <pc:sldMk cId="3781198207" sldId="415"/>
        </pc:sldMkLst>
        <pc:spChg chg="mod">
          <ac:chgData name="Arjan de Boer" userId="S::arjan.deboer@fnv.nl::d2e70558-d84b-450b-96a0-751e6fd10e5b" providerId="AD" clId="Web-{C1A1848C-4B70-4DFC-8392-96F97A0E867C}" dt="2026-04-08T14:12:41.689" v="202" actId="20577"/>
          <ac:spMkLst>
            <pc:docMk/>
            <pc:sldMk cId="3781198207" sldId="415"/>
            <ac:spMk id="2" creationId="{0A4583A7-410C-E18C-CC38-12DDF70C3174}"/>
          </ac:spMkLst>
        </pc:spChg>
      </pc:sldChg>
      <pc:sldChg chg="modSp">
        <pc:chgData name="Arjan de Boer" userId="S::arjan.deboer@fnv.nl::d2e70558-d84b-450b-96a0-751e6fd10e5b" providerId="AD" clId="Web-{C1A1848C-4B70-4DFC-8392-96F97A0E867C}" dt="2026-04-08T14:07:06.876" v="28" actId="20577"/>
        <pc:sldMkLst>
          <pc:docMk/>
          <pc:sldMk cId="16299781" sldId="416"/>
        </pc:sldMkLst>
        <pc:spChg chg="mod">
          <ac:chgData name="Arjan de Boer" userId="S::arjan.deboer@fnv.nl::d2e70558-d84b-450b-96a0-751e6fd10e5b" providerId="AD" clId="Web-{C1A1848C-4B70-4DFC-8392-96F97A0E867C}" dt="2026-04-08T14:07:06.876" v="28" actId="20577"/>
          <ac:spMkLst>
            <pc:docMk/>
            <pc:sldMk cId="16299781" sldId="416"/>
            <ac:spMk id="2" creationId="{F5828DD7-329E-5700-FA4F-17D26D11DF42}"/>
          </ac:spMkLst>
        </pc:spChg>
      </pc:sldChg>
      <pc:sldChg chg="modSp">
        <pc:chgData name="Arjan de Boer" userId="S::arjan.deboer@fnv.nl::d2e70558-d84b-450b-96a0-751e6fd10e5b" providerId="AD" clId="Web-{C1A1848C-4B70-4DFC-8392-96F97A0E867C}" dt="2026-04-08T14:33:46.919" v="807" actId="20577"/>
        <pc:sldMkLst>
          <pc:docMk/>
          <pc:sldMk cId="3888443370" sldId="424"/>
        </pc:sldMkLst>
        <pc:spChg chg="mod">
          <ac:chgData name="Arjan de Boer" userId="S::arjan.deboer@fnv.nl::d2e70558-d84b-450b-96a0-751e6fd10e5b" providerId="AD" clId="Web-{C1A1848C-4B70-4DFC-8392-96F97A0E867C}" dt="2026-04-08T14:33:46.919" v="807" actId="20577"/>
          <ac:spMkLst>
            <pc:docMk/>
            <pc:sldMk cId="3888443370" sldId="424"/>
            <ac:spMk id="6" creationId="{81E8E8B0-E453-3D19-5379-DC870261D1CC}"/>
          </ac:spMkLst>
        </pc:spChg>
      </pc:sldChg>
      <pc:sldChg chg="modSp">
        <pc:chgData name="Arjan de Boer" userId="S::arjan.deboer@fnv.nl::d2e70558-d84b-450b-96a0-751e6fd10e5b" providerId="AD" clId="Web-{C1A1848C-4B70-4DFC-8392-96F97A0E867C}" dt="2026-04-08T14:30:43.695" v="783" actId="20577"/>
        <pc:sldMkLst>
          <pc:docMk/>
          <pc:sldMk cId="3307372907" sldId="428"/>
        </pc:sldMkLst>
        <pc:spChg chg="mod">
          <ac:chgData name="Arjan de Boer" userId="S::arjan.deboer@fnv.nl::d2e70558-d84b-450b-96a0-751e6fd10e5b" providerId="AD" clId="Web-{C1A1848C-4B70-4DFC-8392-96F97A0E867C}" dt="2026-04-08T14:30:43.695" v="783" actId="20577"/>
          <ac:spMkLst>
            <pc:docMk/>
            <pc:sldMk cId="3307372907" sldId="428"/>
            <ac:spMk id="3" creationId="{4F7DF4A4-321D-39AA-43FC-C32862500B8E}"/>
          </ac:spMkLst>
        </pc:spChg>
      </pc:sldChg>
      <pc:sldChg chg="modSp">
        <pc:chgData name="Arjan de Boer" userId="S::arjan.deboer@fnv.nl::d2e70558-d84b-450b-96a0-751e6fd10e5b" providerId="AD" clId="Web-{C1A1848C-4B70-4DFC-8392-96F97A0E867C}" dt="2026-04-08T14:36:19.180" v="877" actId="20577"/>
        <pc:sldMkLst>
          <pc:docMk/>
          <pc:sldMk cId="702127765" sldId="447"/>
        </pc:sldMkLst>
        <pc:spChg chg="mod">
          <ac:chgData name="Arjan de Boer" userId="S::arjan.deboer@fnv.nl::d2e70558-d84b-450b-96a0-751e6fd10e5b" providerId="AD" clId="Web-{C1A1848C-4B70-4DFC-8392-96F97A0E867C}" dt="2026-04-08T14:36:19.180" v="877" actId="20577"/>
          <ac:spMkLst>
            <pc:docMk/>
            <pc:sldMk cId="702127765" sldId="447"/>
            <ac:spMk id="3" creationId="{4BA23DA9-5845-641A-1CC8-42215469226E}"/>
          </ac:spMkLst>
        </pc:spChg>
      </pc:sldChg>
      <pc:sldChg chg="modSp">
        <pc:chgData name="Arjan de Boer" userId="S::arjan.deboer@fnv.nl::d2e70558-d84b-450b-96a0-751e6fd10e5b" providerId="AD" clId="Web-{C1A1848C-4B70-4DFC-8392-96F97A0E867C}" dt="2026-04-08T14:41:54.418" v="1059" actId="20577"/>
        <pc:sldMkLst>
          <pc:docMk/>
          <pc:sldMk cId="2938558325" sldId="450"/>
        </pc:sldMkLst>
        <pc:spChg chg="mod">
          <ac:chgData name="Arjan de Boer" userId="S::arjan.deboer@fnv.nl::d2e70558-d84b-450b-96a0-751e6fd10e5b" providerId="AD" clId="Web-{C1A1848C-4B70-4DFC-8392-96F97A0E867C}" dt="2026-04-08T14:38:02.898" v="880" actId="20577"/>
          <ac:spMkLst>
            <pc:docMk/>
            <pc:sldMk cId="2938558325" sldId="450"/>
            <ac:spMk id="2" creationId="{FAB12078-EC7A-4359-7EC7-330D3F19886D}"/>
          </ac:spMkLst>
        </pc:spChg>
        <pc:spChg chg="mod">
          <ac:chgData name="Arjan de Boer" userId="S::arjan.deboer@fnv.nl::d2e70558-d84b-450b-96a0-751e6fd10e5b" providerId="AD" clId="Web-{C1A1848C-4B70-4DFC-8392-96F97A0E867C}" dt="2026-04-08T14:40:11.630" v="989" actId="20577"/>
          <ac:spMkLst>
            <pc:docMk/>
            <pc:sldMk cId="2938558325" sldId="450"/>
            <ac:spMk id="4" creationId="{AE34B2B0-5D16-59E4-CCFD-4E997F416144}"/>
          </ac:spMkLst>
        </pc:spChg>
        <pc:spChg chg="mod">
          <ac:chgData name="Arjan de Boer" userId="S::arjan.deboer@fnv.nl::d2e70558-d84b-450b-96a0-751e6fd10e5b" providerId="AD" clId="Web-{C1A1848C-4B70-4DFC-8392-96F97A0E867C}" dt="2026-04-08T14:41:54.418" v="1059" actId="20577"/>
          <ac:spMkLst>
            <pc:docMk/>
            <pc:sldMk cId="2938558325" sldId="450"/>
            <ac:spMk id="12" creationId="{C4A6BBB7-D52F-F955-CF88-0CFFEE4A3F7F}"/>
          </ac:spMkLst>
        </pc:spChg>
        <pc:spChg chg="mod">
          <ac:chgData name="Arjan de Boer" userId="S::arjan.deboer@fnv.nl::d2e70558-d84b-450b-96a0-751e6fd10e5b" providerId="AD" clId="Web-{C1A1848C-4B70-4DFC-8392-96F97A0E867C}" dt="2026-04-08T14:40:59.196" v="1009" actId="20577"/>
          <ac:spMkLst>
            <pc:docMk/>
            <pc:sldMk cId="2938558325" sldId="450"/>
            <ac:spMk id="14" creationId="{D7F35EB8-5609-F89D-EA5C-07514601FC87}"/>
          </ac:spMkLst>
        </pc:spChg>
      </pc:sldChg>
      <pc:sldChg chg="modSp">
        <pc:chgData name="Arjan de Boer" userId="S::arjan.deboer@fnv.nl::d2e70558-d84b-450b-96a0-751e6fd10e5b" providerId="AD" clId="Web-{C1A1848C-4B70-4DFC-8392-96F97A0E867C}" dt="2026-04-08T14:35:57.020" v="847" actId="20577"/>
        <pc:sldMkLst>
          <pc:docMk/>
          <pc:sldMk cId="2332348804" sldId="454"/>
        </pc:sldMkLst>
        <pc:spChg chg="mod">
          <ac:chgData name="Arjan de Boer" userId="S::arjan.deboer@fnv.nl::d2e70558-d84b-450b-96a0-751e6fd10e5b" providerId="AD" clId="Web-{C1A1848C-4B70-4DFC-8392-96F97A0E867C}" dt="2026-04-08T14:35:57.020" v="847" actId="20577"/>
          <ac:spMkLst>
            <pc:docMk/>
            <pc:sldMk cId="2332348804" sldId="454"/>
            <ac:spMk id="2" creationId="{A0C92081-124F-A8C2-85B5-DB539FEEF8CB}"/>
          </ac:spMkLst>
        </pc:spChg>
      </pc:sldChg>
    </pc:docChg>
  </pc:docChgLst>
  <pc:docChgLst>
    <pc:chgData name="Vera Vrijmoeth" userId="955696a1-199f-478d-be85-2a435ad5b869" providerId="ADAL" clId="{D2652ED4-90BB-580C-9120-A6A2EA8BEB2E}"/>
    <pc:docChg chg="undo custSel delSld modSld">
      <pc:chgData name="Vera Vrijmoeth" userId="955696a1-199f-478d-be85-2a435ad5b869" providerId="ADAL" clId="{D2652ED4-90BB-580C-9120-A6A2EA8BEB2E}" dt="2026-04-09T14:20:07.906" v="461" actId="207"/>
      <pc:docMkLst>
        <pc:docMk/>
      </pc:docMkLst>
      <pc:sldChg chg="modSp mod">
        <pc:chgData name="Vera Vrijmoeth" userId="955696a1-199f-478d-be85-2a435ad5b869" providerId="ADAL" clId="{D2652ED4-90BB-580C-9120-A6A2EA8BEB2E}" dt="2026-04-09T14:17:21.569" v="455" actId="207"/>
        <pc:sldMkLst>
          <pc:docMk/>
          <pc:sldMk cId="1251549101" sldId="413"/>
        </pc:sldMkLst>
        <pc:spChg chg="mod">
          <ac:chgData name="Vera Vrijmoeth" userId="955696a1-199f-478d-be85-2a435ad5b869" providerId="ADAL" clId="{D2652ED4-90BB-580C-9120-A6A2EA8BEB2E}" dt="2026-04-09T14:17:21.569" v="455" actId="207"/>
          <ac:spMkLst>
            <pc:docMk/>
            <pc:sldMk cId="1251549101" sldId="413"/>
            <ac:spMk id="2" creationId="{B8071277-B6AE-A0F1-357F-44BF856FC391}"/>
          </ac:spMkLst>
        </pc:spChg>
      </pc:sldChg>
      <pc:sldChg chg="modSp mod">
        <pc:chgData name="Vera Vrijmoeth" userId="955696a1-199f-478d-be85-2a435ad5b869" providerId="ADAL" clId="{D2652ED4-90BB-580C-9120-A6A2EA8BEB2E}" dt="2026-04-09T14:17:05.748" v="454" actId="207"/>
        <pc:sldMkLst>
          <pc:docMk/>
          <pc:sldMk cId="1788420732" sldId="414"/>
        </pc:sldMkLst>
        <pc:spChg chg="mod">
          <ac:chgData name="Vera Vrijmoeth" userId="955696a1-199f-478d-be85-2a435ad5b869" providerId="ADAL" clId="{D2652ED4-90BB-580C-9120-A6A2EA8BEB2E}" dt="2026-04-09T14:17:05.748" v="454" actId="207"/>
          <ac:spMkLst>
            <pc:docMk/>
            <pc:sldMk cId="1788420732" sldId="414"/>
            <ac:spMk id="2" creationId="{DB938F4B-723D-A136-0669-F3BC7F8B3A29}"/>
          </ac:spMkLst>
        </pc:spChg>
      </pc:sldChg>
      <pc:sldChg chg="modSp mod">
        <pc:chgData name="Vera Vrijmoeth" userId="955696a1-199f-478d-be85-2a435ad5b869" providerId="ADAL" clId="{D2652ED4-90BB-580C-9120-A6A2EA8BEB2E}" dt="2026-04-09T14:17:41.614" v="456" actId="207"/>
        <pc:sldMkLst>
          <pc:docMk/>
          <pc:sldMk cId="3781198207" sldId="415"/>
        </pc:sldMkLst>
        <pc:spChg chg="mod">
          <ac:chgData name="Vera Vrijmoeth" userId="955696a1-199f-478d-be85-2a435ad5b869" providerId="ADAL" clId="{D2652ED4-90BB-580C-9120-A6A2EA8BEB2E}" dt="2026-04-09T14:17:41.614" v="456" actId="207"/>
          <ac:spMkLst>
            <pc:docMk/>
            <pc:sldMk cId="3781198207" sldId="415"/>
            <ac:spMk id="2" creationId="{0A4583A7-410C-E18C-CC38-12DDF70C3174}"/>
          </ac:spMkLst>
        </pc:spChg>
      </pc:sldChg>
      <pc:sldChg chg="modSp mod">
        <pc:chgData name="Vera Vrijmoeth" userId="955696a1-199f-478d-be85-2a435ad5b869" providerId="ADAL" clId="{D2652ED4-90BB-580C-9120-A6A2EA8BEB2E}" dt="2026-04-09T14:18:10.049" v="460" actId="207"/>
        <pc:sldMkLst>
          <pc:docMk/>
          <pc:sldMk cId="16299781" sldId="416"/>
        </pc:sldMkLst>
        <pc:spChg chg="mod">
          <ac:chgData name="Vera Vrijmoeth" userId="955696a1-199f-478d-be85-2a435ad5b869" providerId="ADAL" clId="{D2652ED4-90BB-580C-9120-A6A2EA8BEB2E}" dt="2026-04-09T14:18:10.049" v="460" actId="207"/>
          <ac:spMkLst>
            <pc:docMk/>
            <pc:sldMk cId="16299781" sldId="416"/>
            <ac:spMk id="2" creationId="{F5828DD7-329E-5700-FA4F-17D26D11DF42}"/>
          </ac:spMkLst>
        </pc:spChg>
      </pc:sldChg>
      <pc:sldChg chg="modSp mod">
        <pc:chgData name="Vera Vrijmoeth" userId="955696a1-199f-478d-be85-2a435ad5b869" providerId="ADAL" clId="{D2652ED4-90BB-580C-9120-A6A2EA8BEB2E}" dt="2026-04-09T14:20:07.906" v="461" actId="207"/>
        <pc:sldMkLst>
          <pc:docMk/>
          <pc:sldMk cId="3888443370" sldId="424"/>
        </pc:sldMkLst>
        <pc:spChg chg="mod">
          <ac:chgData name="Vera Vrijmoeth" userId="955696a1-199f-478d-be85-2a435ad5b869" providerId="ADAL" clId="{D2652ED4-90BB-580C-9120-A6A2EA8BEB2E}" dt="2026-04-09T14:20:07.906" v="461" actId="207"/>
          <ac:spMkLst>
            <pc:docMk/>
            <pc:sldMk cId="3888443370" sldId="424"/>
            <ac:spMk id="6" creationId="{81E8E8B0-E453-3D19-5379-DC870261D1CC}"/>
          </ac:spMkLst>
        </pc:spChg>
      </pc:sldChg>
      <pc:sldChg chg="modSp mod">
        <pc:chgData name="Vera Vrijmoeth" userId="955696a1-199f-478d-be85-2a435ad5b869" providerId="ADAL" clId="{D2652ED4-90BB-580C-9120-A6A2EA8BEB2E}" dt="2026-04-09T14:16:35.413" v="453" actId="207"/>
        <pc:sldMkLst>
          <pc:docMk/>
          <pc:sldMk cId="3307372907" sldId="428"/>
        </pc:sldMkLst>
        <pc:spChg chg="mod">
          <ac:chgData name="Vera Vrijmoeth" userId="955696a1-199f-478d-be85-2a435ad5b869" providerId="ADAL" clId="{D2652ED4-90BB-580C-9120-A6A2EA8BEB2E}" dt="2026-04-09T14:16:35.413" v="453" actId="207"/>
          <ac:spMkLst>
            <pc:docMk/>
            <pc:sldMk cId="3307372907" sldId="428"/>
            <ac:spMk id="3" creationId="{4F7DF4A4-321D-39AA-43FC-C32862500B8E}"/>
          </ac:spMkLst>
        </pc:spChg>
      </pc:sldChg>
      <pc:sldChg chg="modSp mod">
        <pc:chgData name="Vera Vrijmoeth" userId="955696a1-199f-478d-be85-2a435ad5b869" providerId="ADAL" clId="{D2652ED4-90BB-580C-9120-A6A2EA8BEB2E}" dt="2026-04-09T13:40:51.074" v="211" actId="207"/>
        <pc:sldMkLst>
          <pc:docMk/>
          <pc:sldMk cId="1123847433" sldId="429"/>
        </pc:sldMkLst>
        <pc:spChg chg="mod">
          <ac:chgData name="Vera Vrijmoeth" userId="955696a1-199f-478d-be85-2a435ad5b869" providerId="ADAL" clId="{D2652ED4-90BB-580C-9120-A6A2EA8BEB2E}" dt="2026-04-09T13:40:51.074" v="211" actId="207"/>
          <ac:spMkLst>
            <pc:docMk/>
            <pc:sldMk cId="1123847433" sldId="429"/>
            <ac:spMk id="7" creationId="{D4442C9E-E8DE-4F3E-4D40-461B7C815F22}"/>
          </ac:spMkLst>
        </pc:spChg>
      </pc:sldChg>
      <pc:sldChg chg="addSp modSp mod modCm">
        <pc:chgData name="Vera Vrijmoeth" userId="955696a1-199f-478d-be85-2a435ad5b869" providerId="ADAL" clId="{D2652ED4-90BB-580C-9120-A6A2EA8BEB2E}" dt="2026-04-09T14:02:55.998" v="273" actId="1076"/>
        <pc:sldMkLst>
          <pc:docMk/>
          <pc:sldMk cId="3043124035" sldId="433"/>
        </pc:sldMkLst>
        <pc:spChg chg="mod">
          <ac:chgData name="Vera Vrijmoeth" userId="955696a1-199f-478d-be85-2a435ad5b869" providerId="ADAL" clId="{D2652ED4-90BB-580C-9120-A6A2EA8BEB2E}" dt="2026-04-09T13:51:11.970" v="260" actId="20577"/>
          <ac:spMkLst>
            <pc:docMk/>
            <pc:sldMk cId="3043124035" sldId="433"/>
            <ac:spMk id="3" creationId="{8C89C650-6B15-0EDD-5A60-67BFBE32B72F}"/>
          </ac:spMkLst>
        </pc:spChg>
        <pc:picChg chg="add mod modCrop">
          <ac:chgData name="Vera Vrijmoeth" userId="955696a1-199f-478d-be85-2a435ad5b869" providerId="ADAL" clId="{D2652ED4-90BB-580C-9120-A6A2EA8BEB2E}" dt="2026-04-09T14:02:36.705" v="270" actId="732"/>
          <ac:picMkLst>
            <pc:docMk/>
            <pc:sldMk cId="3043124035" sldId="433"/>
            <ac:picMk id="5" creationId="{BB445A46-ED2F-C121-0826-9A3882EF8D65}"/>
          </ac:picMkLst>
        </pc:picChg>
        <pc:picChg chg="add mod modCrop">
          <ac:chgData name="Vera Vrijmoeth" userId="955696a1-199f-478d-be85-2a435ad5b869" providerId="ADAL" clId="{D2652ED4-90BB-580C-9120-A6A2EA8BEB2E}" dt="2026-04-09T14:02:55.998" v="273" actId="1076"/>
          <ac:picMkLst>
            <pc:docMk/>
            <pc:sldMk cId="3043124035" sldId="433"/>
            <ac:picMk id="8" creationId="{E1544817-5AA4-E7E1-6D34-0AF7D9E586BF}"/>
          </ac:picMkLst>
        </pc:picChg>
        <pc:extLst>
          <p:ext xmlns:p="http://schemas.openxmlformats.org/presentationml/2006/main" uri="{D6D511B9-2390-475A-947B-AFAB55BFBCF1}">
            <pc226:cmChg xmlns:pc226="http://schemas.microsoft.com/office/powerpoint/2022/06/main/command" chg="mod">
              <pc226:chgData name="Vera Vrijmoeth" userId="955696a1-199f-478d-be85-2a435ad5b869" providerId="ADAL" clId="{D2652ED4-90BB-580C-9120-A6A2EA8BEB2E}" dt="2026-04-09T13:36:54.541" v="185" actId="20577"/>
              <pc2:cmMkLst xmlns:pc2="http://schemas.microsoft.com/office/powerpoint/2019/9/main/command">
                <pc:docMk/>
                <pc:sldMk cId="3043124035" sldId="433"/>
                <pc2:cmMk id="{911835E7-02C7-4E25-B14E-50F91C2D5CF5}"/>
              </pc2:cmMkLst>
            </pc226:cmChg>
          </p:ext>
        </pc:extLst>
      </pc:sldChg>
      <pc:sldChg chg="modSp mod modCm">
        <pc:chgData name="Vera Vrijmoeth" userId="955696a1-199f-478d-be85-2a435ad5b869" providerId="ADAL" clId="{D2652ED4-90BB-580C-9120-A6A2EA8BEB2E}" dt="2026-04-09T13:38:51.581" v="207" actId="20577"/>
        <pc:sldMkLst>
          <pc:docMk/>
          <pc:sldMk cId="2803580893" sldId="435"/>
        </pc:sldMkLst>
        <pc:spChg chg="mod">
          <ac:chgData name="Vera Vrijmoeth" userId="955696a1-199f-478d-be85-2a435ad5b869" providerId="ADAL" clId="{D2652ED4-90BB-580C-9120-A6A2EA8BEB2E}" dt="2026-04-09T13:38:51.581" v="207" actId="20577"/>
          <ac:spMkLst>
            <pc:docMk/>
            <pc:sldMk cId="2803580893" sldId="435"/>
            <ac:spMk id="8" creationId="{B6DD92B2-30EE-2CF7-A3B0-86AAA20980CD}"/>
          </ac:spMkLst>
        </pc:spChg>
        <pc:extLst>
          <p:ext xmlns:p="http://schemas.openxmlformats.org/presentationml/2006/main" uri="{D6D511B9-2390-475A-947B-AFAB55BFBCF1}">
            <pc226:cmChg xmlns:pc226="http://schemas.microsoft.com/office/powerpoint/2022/06/main/command" chg="mod">
              <pc226:chgData name="Vera Vrijmoeth" userId="955696a1-199f-478d-be85-2a435ad5b869" providerId="ADAL" clId="{D2652ED4-90BB-580C-9120-A6A2EA8BEB2E}" dt="2026-04-09T13:38:51.581" v="207" actId="20577"/>
              <pc2:cmMkLst xmlns:pc2="http://schemas.microsoft.com/office/powerpoint/2019/9/main/command">
                <pc:docMk/>
                <pc:sldMk cId="2803580893" sldId="435"/>
                <pc2:cmMk id="{1B040C2E-24F3-4669-A0DD-30EFDC9F90F0}"/>
              </pc2:cmMkLst>
            </pc226:cmChg>
          </p:ext>
        </pc:extLst>
      </pc:sldChg>
      <pc:sldChg chg="modSp mod">
        <pc:chgData name="Vera Vrijmoeth" userId="955696a1-199f-478d-be85-2a435ad5b869" providerId="ADAL" clId="{D2652ED4-90BB-580C-9120-A6A2EA8BEB2E}" dt="2026-04-09T14:05:54.361" v="356" actId="207"/>
        <pc:sldMkLst>
          <pc:docMk/>
          <pc:sldMk cId="2837584260" sldId="436"/>
        </pc:sldMkLst>
        <pc:spChg chg="mod">
          <ac:chgData name="Vera Vrijmoeth" userId="955696a1-199f-478d-be85-2a435ad5b869" providerId="ADAL" clId="{D2652ED4-90BB-580C-9120-A6A2EA8BEB2E}" dt="2026-04-09T14:05:54.361" v="356" actId="207"/>
          <ac:spMkLst>
            <pc:docMk/>
            <pc:sldMk cId="2837584260" sldId="436"/>
            <ac:spMk id="2" creationId="{2B86586F-8DA1-F5FF-C9B8-4A890D076EF3}"/>
          </ac:spMkLst>
        </pc:spChg>
      </pc:sldChg>
      <pc:sldChg chg="modSp mod">
        <pc:chgData name="Vera Vrijmoeth" userId="955696a1-199f-478d-be85-2a435ad5b869" providerId="ADAL" clId="{D2652ED4-90BB-580C-9120-A6A2EA8BEB2E}" dt="2026-04-09T14:08:38.707" v="369" actId="207"/>
        <pc:sldMkLst>
          <pc:docMk/>
          <pc:sldMk cId="2379910764" sldId="437"/>
        </pc:sldMkLst>
        <pc:spChg chg="mod">
          <ac:chgData name="Vera Vrijmoeth" userId="955696a1-199f-478d-be85-2a435ad5b869" providerId="ADAL" clId="{D2652ED4-90BB-580C-9120-A6A2EA8BEB2E}" dt="2026-04-09T14:08:38.707" v="369" actId="207"/>
          <ac:spMkLst>
            <pc:docMk/>
            <pc:sldMk cId="2379910764" sldId="437"/>
            <ac:spMk id="2" creationId="{B1BE43C4-A21A-82EE-E610-137DE25A0C54}"/>
          </ac:spMkLst>
        </pc:spChg>
      </pc:sldChg>
      <pc:sldChg chg="modSp mod">
        <pc:chgData name="Vera Vrijmoeth" userId="955696a1-199f-478d-be85-2a435ad5b869" providerId="ADAL" clId="{D2652ED4-90BB-580C-9120-A6A2EA8BEB2E}" dt="2026-04-09T14:14:58.146" v="420" actId="20577"/>
        <pc:sldMkLst>
          <pc:docMk/>
          <pc:sldMk cId="2072132532" sldId="440"/>
        </pc:sldMkLst>
        <pc:spChg chg="mod">
          <ac:chgData name="Vera Vrijmoeth" userId="955696a1-199f-478d-be85-2a435ad5b869" providerId="ADAL" clId="{D2652ED4-90BB-580C-9120-A6A2EA8BEB2E}" dt="2026-04-09T14:14:58.146" v="420" actId="20577"/>
          <ac:spMkLst>
            <pc:docMk/>
            <pc:sldMk cId="2072132532" sldId="440"/>
            <ac:spMk id="4" creationId="{507694F7-067D-AC91-1636-94D2EB15F682}"/>
          </ac:spMkLst>
        </pc:spChg>
      </pc:sldChg>
      <pc:sldChg chg="modSp mod">
        <pc:chgData name="Vera Vrijmoeth" userId="955696a1-199f-478d-be85-2a435ad5b869" providerId="ADAL" clId="{D2652ED4-90BB-580C-9120-A6A2EA8BEB2E}" dt="2026-04-09T14:14:49.159" v="419" actId="207"/>
        <pc:sldMkLst>
          <pc:docMk/>
          <pc:sldMk cId="773265175" sldId="441"/>
        </pc:sldMkLst>
        <pc:spChg chg="mod">
          <ac:chgData name="Vera Vrijmoeth" userId="955696a1-199f-478d-be85-2a435ad5b869" providerId="ADAL" clId="{D2652ED4-90BB-580C-9120-A6A2EA8BEB2E}" dt="2026-04-09T14:14:49.159" v="419" actId="207"/>
          <ac:spMkLst>
            <pc:docMk/>
            <pc:sldMk cId="773265175" sldId="441"/>
            <ac:spMk id="7" creationId="{428ECDB3-1560-7877-129A-6E75A58DD974}"/>
          </ac:spMkLst>
        </pc:spChg>
      </pc:sldChg>
      <pc:sldChg chg="modSp mod modCm">
        <pc:chgData name="Vera Vrijmoeth" userId="955696a1-199f-478d-be85-2a435ad5b869" providerId="ADAL" clId="{D2652ED4-90BB-580C-9120-A6A2EA8BEB2E}" dt="2026-04-09T14:07:08.387" v="364" actId="20577"/>
        <pc:sldMkLst>
          <pc:docMk/>
          <pc:sldMk cId="3462411323" sldId="443"/>
        </pc:sldMkLst>
        <pc:spChg chg="mod">
          <ac:chgData name="Vera Vrijmoeth" userId="955696a1-199f-478d-be85-2a435ad5b869" providerId="ADAL" clId="{D2652ED4-90BB-580C-9120-A6A2EA8BEB2E}" dt="2026-04-09T14:07:08.387" v="364" actId="20577"/>
          <ac:spMkLst>
            <pc:docMk/>
            <pc:sldMk cId="3462411323" sldId="443"/>
            <ac:spMk id="2" creationId="{0630EBBE-AB01-D94B-7DAD-DADCD735E94B}"/>
          </ac:spMkLst>
        </pc:spChg>
        <pc:extLst>
          <p:ext xmlns:p="http://schemas.openxmlformats.org/presentationml/2006/main" uri="{D6D511B9-2390-475A-947B-AFAB55BFBCF1}">
            <pc226:cmChg xmlns:pc226="http://schemas.microsoft.com/office/powerpoint/2022/06/main/command" chg="mod">
              <pc226:chgData name="Vera Vrijmoeth" userId="955696a1-199f-478d-be85-2a435ad5b869" providerId="ADAL" clId="{D2652ED4-90BB-580C-9120-A6A2EA8BEB2E}" dt="2026-04-09T14:07:08.387" v="364" actId="20577"/>
              <pc2:cmMkLst xmlns:pc2="http://schemas.microsoft.com/office/powerpoint/2019/9/main/command">
                <pc:docMk/>
                <pc:sldMk cId="3462411323" sldId="443"/>
                <pc2:cmMk id="{4DC4F94B-BD1D-4967-92EB-E42ED5D47FEB}"/>
              </pc2:cmMkLst>
            </pc226:cmChg>
            <pc226:cmChg xmlns:pc226="http://schemas.microsoft.com/office/powerpoint/2022/06/main/command" chg="mod">
              <pc226:chgData name="Vera Vrijmoeth" userId="955696a1-199f-478d-be85-2a435ad5b869" providerId="ADAL" clId="{D2652ED4-90BB-580C-9120-A6A2EA8BEB2E}" dt="2026-04-09T14:07:08.387" v="364" actId="20577"/>
              <pc2:cmMkLst xmlns:pc2="http://schemas.microsoft.com/office/powerpoint/2019/9/main/command">
                <pc:docMk/>
                <pc:sldMk cId="3462411323" sldId="443"/>
                <pc2:cmMk id="{E4C64F8C-C7C1-4197-9070-6173F113C2FA}"/>
              </pc2:cmMkLst>
            </pc226:cmChg>
          </p:ext>
        </pc:extLst>
      </pc:sldChg>
      <pc:sldChg chg="modSp mod">
        <pc:chgData name="Vera Vrijmoeth" userId="955696a1-199f-478d-be85-2a435ad5b869" providerId="ADAL" clId="{D2652ED4-90BB-580C-9120-A6A2EA8BEB2E}" dt="2026-04-09T14:14:15.301" v="416" actId="313"/>
        <pc:sldMkLst>
          <pc:docMk/>
          <pc:sldMk cId="2291148269" sldId="444"/>
        </pc:sldMkLst>
        <pc:spChg chg="mod">
          <ac:chgData name="Vera Vrijmoeth" userId="955696a1-199f-478d-be85-2a435ad5b869" providerId="ADAL" clId="{D2652ED4-90BB-580C-9120-A6A2EA8BEB2E}" dt="2026-04-09T14:14:15.301" v="416" actId="313"/>
          <ac:spMkLst>
            <pc:docMk/>
            <pc:sldMk cId="2291148269" sldId="444"/>
            <ac:spMk id="2" creationId="{94CFE25E-3C5E-83B4-3D1F-92D485A19047}"/>
          </ac:spMkLst>
        </pc:spChg>
      </pc:sldChg>
      <pc:sldChg chg="modSp mod">
        <pc:chgData name="Vera Vrijmoeth" userId="955696a1-199f-478d-be85-2a435ad5b869" providerId="ADAL" clId="{D2652ED4-90BB-580C-9120-A6A2EA8BEB2E}" dt="2026-04-09T14:04:03.883" v="281" actId="20577"/>
        <pc:sldMkLst>
          <pc:docMk/>
          <pc:sldMk cId="1732703390" sldId="445"/>
        </pc:sldMkLst>
        <pc:spChg chg="mod">
          <ac:chgData name="Vera Vrijmoeth" userId="955696a1-199f-478d-be85-2a435ad5b869" providerId="ADAL" clId="{D2652ED4-90BB-580C-9120-A6A2EA8BEB2E}" dt="2026-04-09T14:04:03.883" v="281" actId="20577"/>
          <ac:spMkLst>
            <pc:docMk/>
            <pc:sldMk cId="1732703390" sldId="445"/>
            <ac:spMk id="3" creationId="{8D583485-6477-F98C-B155-94F158AA041C}"/>
          </ac:spMkLst>
        </pc:spChg>
      </pc:sldChg>
      <pc:sldChg chg="modSp mod">
        <pc:chgData name="Vera Vrijmoeth" userId="955696a1-199f-478d-be85-2a435ad5b869" providerId="ADAL" clId="{D2652ED4-90BB-580C-9120-A6A2EA8BEB2E}" dt="2026-04-09T14:16:04.539" v="449" actId="207"/>
        <pc:sldMkLst>
          <pc:docMk/>
          <pc:sldMk cId="702127765" sldId="447"/>
        </pc:sldMkLst>
        <pc:spChg chg="mod">
          <ac:chgData name="Vera Vrijmoeth" userId="955696a1-199f-478d-be85-2a435ad5b869" providerId="ADAL" clId="{D2652ED4-90BB-580C-9120-A6A2EA8BEB2E}" dt="2026-04-09T14:16:04.539" v="449" actId="207"/>
          <ac:spMkLst>
            <pc:docMk/>
            <pc:sldMk cId="702127765" sldId="447"/>
            <ac:spMk id="3" creationId="{4BA23DA9-5845-641A-1CC8-42215469226E}"/>
          </ac:spMkLst>
        </pc:spChg>
      </pc:sldChg>
      <pc:sldChg chg="addSp modSp mod">
        <pc:chgData name="Vera Vrijmoeth" userId="955696a1-199f-478d-be85-2a435ad5b869" providerId="ADAL" clId="{D2652ED4-90BB-580C-9120-A6A2EA8BEB2E}" dt="2026-04-09T14:08:14.479" v="367" actId="13926"/>
        <pc:sldMkLst>
          <pc:docMk/>
          <pc:sldMk cId="699466357" sldId="449"/>
        </pc:sldMkLst>
        <pc:spChg chg="mod">
          <ac:chgData name="Vera Vrijmoeth" userId="955696a1-199f-478d-be85-2a435ad5b869" providerId="ADAL" clId="{D2652ED4-90BB-580C-9120-A6A2EA8BEB2E}" dt="2026-04-09T14:08:14.479" v="367" actId="13926"/>
          <ac:spMkLst>
            <pc:docMk/>
            <pc:sldMk cId="699466357" sldId="449"/>
            <ac:spMk id="2" creationId="{B1B45F97-45BA-BBE8-FCAF-216170CFF49C}"/>
          </ac:spMkLst>
        </pc:spChg>
        <pc:spChg chg="add mod">
          <ac:chgData name="Vera Vrijmoeth" userId="955696a1-199f-478d-be85-2a435ad5b869" providerId="ADAL" clId="{D2652ED4-90BB-580C-9120-A6A2EA8BEB2E}" dt="2026-04-01T07:56:13.078" v="7" actId="1582"/>
          <ac:spMkLst>
            <pc:docMk/>
            <pc:sldMk cId="699466357" sldId="449"/>
            <ac:spMk id="6" creationId="{17E6A04B-D107-7268-6DCD-D1D752CDD1E7}"/>
          </ac:spMkLst>
        </pc:spChg>
        <pc:spChg chg="add mod">
          <ac:chgData name="Vera Vrijmoeth" userId="955696a1-199f-478d-be85-2a435ad5b869" providerId="ADAL" clId="{D2652ED4-90BB-580C-9120-A6A2EA8BEB2E}" dt="2026-04-01T07:57:43.196" v="152" actId="1076"/>
          <ac:spMkLst>
            <pc:docMk/>
            <pc:sldMk cId="699466357" sldId="449"/>
            <ac:spMk id="7" creationId="{65F376D5-48F4-A603-4154-B4C2E9EC0A72}"/>
          </ac:spMkLst>
        </pc:spChg>
      </pc:sldChg>
      <pc:sldChg chg="modSp mod">
        <pc:chgData name="Vera Vrijmoeth" userId="955696a1-199f-478d-be85-2a435ad5b869" providerId="ADAL" clId="{D2652ED4-90BB-580C-9120-A6A2EA8BEB2E}" dt="2026-04-09T14:15:55.291" v="448" actId="20577"/>
        <pc:sldMkLst>
          <pc:docMk/>
          <pc:sldMk cId="2938558325" sldId="450"/>
        </pc:sldMkLst>
        <pc:spChg chg="mod">
          <ac:chgData name="Vera Vrijmoeth" userId="955696a1-199f-478d-be85-2a435ad5b869" providerId="ADAL" clId="{D2652ED4-90BB-580C-9120-A6A2EA8BEB2E}" dt="2026-04-09T14:15:26.787" v="421" actId="207"/>
          <ac:spMkLst>
            <pc:docMk/>
            <pc:sldMk cId="2938558325" sldId="450"/>
            <ac:spMk id="4" creationId="{AE34B2B0-5D16-59E4-CCFD-4E997F416144}"/>
          </ac:spMkLst>
        </pc:spChg>
        <pc:spChg chg="mod">
          <ac:chgData name="Vera Vrijmoeth" userId="955696a1-199f-478d-be85-2a435ad5b869" providerId="ADAL" clId="{D2652ED4-90BB-580C-9120-A6A2EA8BEB2E}" dt="2026-04-09T14:15:29.996" v="422" actId="207"/>
          <ac:spMkLst>
            <pc:docMk/>
            <pc:sldMk cId="2938558325" sldId="450"/>
            <ac:spMk id="12" creationId="{C4A6BBB7-D52F-F955-CF88-0CFFEE4A3F7F}"/>
          </ac:spMkLst>
        </pc:spChg>
        <pc:spChg chg="mod">
          <ac:chgData name="Vera Vrijmoeth" userId="955696a1-199f-478d-be85-2a435ad5b869" providerId="ADAL" clId="{D2652ED4-90BB-580C-9120-A6A2EA8BEB2E}" dt="2026-04-09T14:15:35.694" v="423" actId="207"/>
          <ac:spMkLst>
            <pc:docMk/>
            <pc:sldMk cId="2938558325" sldId="450"/>
            <ac:spMk id="14" creationId="{D7F35EB8-5609-F89D-EA5C-07514601FC87}"/>
          </ac:spMkLst>
        </pc:spChg>
        <pc:spChg chg="mod">
          <ac:chgData name="Vera Vrijmoeth" userId="955696a1-199f-478d-be85-2a435ad5b869" providerId="ADAL" clId="{D2652ED4-90BB-580C-9120-A6A2EA8BEB2E}" dt="2026-04-09T14:15:55.291" v="448" actId="20577"/>
          <ac:spMkLst>
            <pc:docMk/>
            <pc:sldMk cId="2938558325" sldId="450"/>
            <ac:spMk id="16" creationId="{091F1D74-5E63-711D-7615-10D0672C0753}"/>
          </ac:spMkLst>
        </pc:spChg>
      </pc:sldChg>
      <pc:sldChg chg="modSp mod modCm">
        <pc:chgData name="Vera Vrijmoeth" userId="955696a1-199f-478d-be85-2a435ad5b869" providerId="ADAL" clId="{D2652ED4-90BB-580C-9120-A6A2EA8BEB2E}" dt="2026-04-09T14:13:24.007" v="380" actId="113"/>
        <pc:sldMkLst>
          <pc:docMk/>
          <pc:sldMk cId="1050843324" sldId="452"/>
        </pc:sldMkLst>
        <pc:spChg chg="mod">
          <ac:chgData name="Vera Vrijmoeth" userId="955696a1-199f-478d-be85-2a435ad5b869" providerId="ADAL" clId="{D2652ED4-90BB-580C-9120-A6A2EA8BEB2E}" dt="2026-04-09T14:13:24.007" v="380" actId="113"/>
          <ac:spMkLst>
            <pc:docMk/>
            <pc:sldMk cId="1050843324" sldId="452"/>
            <ac:spMk id="7" creationId="{E29AE3FC-9B3D-9CA0-D286-8AFDA19D98CD}"/>
          </ac:spMkLst>
        </pc:spChg>
        <pc:extLst>
          <p:ext xmlns:p="http://schemas.openxmlformats.org/presentationml/2006/main" uri="{D6D511B9-2390-475A-947B-AFAB55BFBCF1}">
            <pc226:cmChg xmlns:pc226="http://schemas.microsoft.com/office/powerpoint/2022/06/main/command" chg="mod">
              <pc226:chgData name="Vera Vrijmoeth" userId="955696a1-199f-478d-be85-2a435ad5b869" providerId="ADAL" clId="{D2652ED4-90BB-580C-9120-A6A2EA8BEB2E}" dt="2026-04-09T14:10:56.312" v="378" actId="20577"/>
              <pc2:cmMkLst xmlns:pc2="http://schemas.microsoft.com/office/powerpoint/2019/9/main/command">
                <pc:docMk/>
                <pc:sldMk cId="1050843324" sldId="452"/>
                <pc2:cmMk id="{99106A72-ABBE-41D5-A60F-012723B05246}"/>
              </pc2:cmMkLst>
            </pc226:cmChg>
          </p:ext>
        </pc:extLst>
      </pc:sldChg>
      <pc:sldChg chg="modSp mod">
        <pc:chgData name="Vera Vrijmoeth" userId="955696a1-199f-478d-be85-2a435ad5b869" providerId="ADAL" clId="{D2652ED4-90BB-580C-9120-A6A2EA8BEB2E}" dt="2026-04-09T14:16:25.851" v="452" actId="207"/>
        <pc:sldMkLst>
          <pc:docMk/>
          <pc:sldMk cId="2332348804" sldId="454"/>
        </pc:sldMkLst>
        <pc:spChg chg="mod">
          <ac:chgData name="Vera Vrijmoeth" userId="955696a1-199f-478d-be85-2a435ad5b869" providerId="ADAL" clId="{D2652ED4-90BB-580C-9120-A6A2EA8BEB2E}" dt="2026-04-09T14:16:25.851" v="452" actId="207"/>
          <ac:spMkLst>
            <pc:docMk/>
            <pc:sldMk cId="2332348804" sldId="454"/>
            <ac:spMk id="2" creationId="{A0C92081-124F-A8C2-85B5-DB539FEEF8CB}"/>
          </ac:spMkLst>
        </pc:spChg>
        <pc:picChg chg="mod">
          <ac:chgData name="Vera Vrijmoeth" userId="955696a1-199f-478d-be85-2a435ad5b869" providerId="ADAL" clId="{D2652ED4-90BB-580C-9120-A6A2EA8BEB2E}" dt="2026-04-01T08:00:04.768" v="156" actId="14100"/>
          <ac:picMkLst>
            <pc:docMk/>
            <pc:sldMk cId="2332348804" sldId="454"/>
            <ac:picMk id="12" creationId="{E9B16E48-EE2B-5248-09B4-0780A7601984}"/>
          </ac:picMkLst>
        </pc:picChg>
      </pc:sldChg>
      <pc:sldChg chg="modSp mod">
        <pc:chgData name="Vera Vrijmoeth" userId="955696a1-199f-478d-be85-2a435ad5b869" providerId="ADAL" clId="{D2652ED4-90BB-580C-9120-A6A2EA8BEB2E}" dt="2026-04-09T14:09:44.826" v="373" actId="113"/>
        <pc:sldMkLst>
          <pc:docMk/>
          <pc:sldMk cId="1297056330" sldId="455"/>
        </pc:sldMkLst>
        <pc:spChg chg="mod">
          <ac:chgData name="Vera Vrijmoeth" userId="955696a1-199f-478d-be85-2a435ad5b869" providerId="ADAL" clId="{D2652ED4-90BB-580C-9120-A6A2EA8BEB2E}" dt="2026-04-09T14:09:44.826" v="373" actId="113"/>
          <ac:spMkLst>
            <pc:docMk/>
            <pc:sldMk cId="1297056330" sldId="455"/>
            <ac:spMk id="2" creationId="{6D0D599F-3B23-EE54-1DA5-FB0D3059844D}"/>
          </ac:spMkLst>
        </pc:spChg>
      </pc:sldChg>
    </pc:docChg>
  </pc:docChgLst>
  <pc:docChgLst>
    <pc:chgData name="Vera Vrijmoeth" userId="S::vera.vrijmoeth@fnv.nl::955696a1-199f-478d-be85-2a435ad5b869" providerId="AD" clId="Web-{F916757B-210B-2FBC-F286-4A13C138F55D}"/>
    <pc:docChg chg="modSld">
      <pc:chgData name="Vera Vrijmoeth" userId="S::vera.vrijmoeth@fnv.nl::955696a1-199f-478d-be85-2a435ad5b869" providerId="AD" clId="Web-{F916757B-210B-2FBC-F286-4A13C138F55D}" dt="2026-03-31T13:12:35.920" v="63" actId="1076"/>
      <pc:docMkLst>
        <pc:docMk/>
      </pc:docMkLst>
      <pc:sldChg chg="modSp">
        <pc:chgData name="Vera Vrijmoeth" userId="S::vera.vrijmoeth@fnv.nl::955696a1-199f-478d-be85-2a435ad5b869" providerId="AD" clId="Web-{F916757B-210B-2FBC-F286-4A13C138F55D}" dt="2026-03-31T13:10:51.434" v="40" actId="14100"/>
        <pc:sldMkLst>
          <pc:docMk/>
          <pc:sldMk cId="3888443370" sldId="424"/>
        </pc:sldMkLst>
        <pc:picChg chg="mod">
          <ac:chgData name="Vera Vrijmoeth" userId="S::vera.vrijmoeth@fnv.nl::955696a1-199f-478d-be85-2a435ad5b869" providerId="AD" clId="Web-{F916757B-210B-2FBC-F286-4A13C138F55D}" dt="2026-03-31T13:10:51.434" v="40" actId="14100"/>
          <ac:picMkLst>
            <pc:docMk/>
            <pc:sldMk cId="3888443370" sldId="424"/>
            <ac:picMk id="8" creationId="{2C840F99-04B4-CD99-EEE7-E91E201D706D}"/>
          </ac:picMkLst>
        </pc:picChg>
      </pc:sldChg>
      <pc:sldChg chg="delSp">
        <pc:chgData name="Vera Vrijmoeth" userId="S::vera.vrijmoeth@fnv.nl::955696a1-199f-478d-be85-2a435ad5b869" providerId="AD" clId="Web-{F916757B-210B-2FBC-F286-4A13C138F55D}" dt="2026-03-31T13:09:15.151" v="12"/>
        <pc:sldMkLst>
          <pc:docMk/>
          <pc:sldMk cId="1123847433" sldId="429"/>
        </pc:sldMkLst>
      </pc:sldChg>
      <pc:sldChg chg="delSp modSp">
        <pc:chgData name="Vera Vrijmoeth" userId="S::vera.vrijmoeth@fnv.nl::955696a1-199f-478d-be85-2a435ad5b869" providerId="AD" clId="Web-{F916757B-210B-2FBC-F286-4A13C138F55D}" dt="2026-03-31T13:09:21.964" v="13"/>
        <pc:sldMkLst>
          <pc:docMk/>
          <pc:sldMk cId="2515730534" sldId="431"/>
        </pc:sldMkLst>
        <pc:picChg chg="mod">
          <ac:chgData name="Vera Vrijmoeth" userId="S::vera.vrijmoeth@fnv.nl::955696a1-199f-478d-be85-2a435ad5b869" providerId="AD" clId="Web-{F916757B-210B-2FBC-F286-4A13C138F55D}" dt="2026-03-31T13:00:44.632" v="5" actId="14100"/>
          <ac:picMkLst>
            <pc:docMk/>
            <pc:sldMk cId="2515730534" sldId="431"/>
            <ac:picMk id="10" creationId="{5AEC4B97-F4AF-77CF-AA0B-5B3FF33B26F3}"/>
          </ac:picMkLst>
        </pc:picChg>
        <pc:picChg chg="mod">
          <ac:chgData name="Vera Vrijmoeth" userId="S::vera.vrijmoeth@fnv.nl::955696a1-199f-478d-be85-2a435ad5b869" providerId="AD" clId="Web-{F916757B-210B-2FBC-F286-4A13C138F55D}" dt="2026-03-31T13:00:42.663" v="4" actId="14100"/>
          <ac:picMkLst>
            <pc:docMk/>
            <pc:sldMk cId="2515730534" sldId="431"/>
            <ac:picMk id="12" creationId="{3FFBFB14-7C97-337A-092A-FC348BCBC006}"/>
          </ac:picMkLst>
        </pc:picChg>
      </pc:sldChg>
      <pc:sldChg chg="delSp">
        <pc:chgData name="Vera Vrijmoeth" userId="S::vera.vrijmoeth@fnv.nl::955696a1-199f-478d-be85-2a435ad5b869" providerId="AD" clId="Web-{F916757B-210B-2FBC-F286-4A13C138F55D}" dt="2026-03-31T13:09:24.652" v="14"/>
        <pc:sldMkLst>
          <pc:docMk/>
          <pc:sldMk cId="118867436" sldId="432"/>
        </pc:sldMkLst>
      </pc:sldChg>
      <pc:sldChg chg="delSp">
        <pc:chgData name="Vera Vrijmoeth" userId="S::vera.vrijmoeth@fnv.nl::955696a1-199f-478d-be85-2a435ad5b869" providerId="AD" clId="Web-{F916757B-210B-2FBC-F286-4A13C138F55D}" dt="2026-03-31T13:09:28.402" v="15"/>
        <pc:sldMkLst>
          <pc:docMk/>
          <pc:sldMk cId="3043124035" sldId="433"/>
        </pc:sldMkLst>
      </pc:sldChg>
      <pc:sldChg chg="delSp">
        <pc:chgData name="Vera Vrijmoeth" userId="S::vera.vrijmoeth@fnv.nl::955696a1-199f-478d-be85-2a435ad5b869" providerId="AD" clId="Web-{F916757B-210B-2FBC-F286-4A13C138F55D}" dt="2026-03-31T13:09:34.730" v="17"/>
        <pc:sldMkLst>
          <pc:docMk/>
          <pc:sldMk cId="2803580893" sldId="435"/>
        </pc:sldMkLst>
      </pc:sldChg>
      <pc:sldChg chg="delSp">
        <pc:chgData name="Vera Vrijmoeth" userId="S::vera.vrijmoeth@fnv.nl::955696a1-199f-478d-be85-2a435ad5b869" providerId="AD" clId="Web-{F916757B-210B-2FBC-F286-4A13C138F55D}" dt="2026-03-31T13:09:42.777" v="20"/>
        <pc:sldMkLst>
          <pc:docMk/>
          <pc:sldMk cId="2837584260" sldId="436"/>
        </pc:sldMkLst>
      </pc:sldChg>
      <pc:sldChg chg="delSp modSp">
        <pc:chgData name="Vera Vrijmoeth" userId="S::vera.vrijmoeth@fnv.nl::955696a1-199f-478d-be85-2a435ad5b869" providerId="AD" clId="Web-{F916757B-210B-2FBC-F286-4A13C138F55D}" dt="2026-03-31T13:12:35.920" v="63" actId="1076"/>
        <pc:sldMkLst>
          <pc:docMk/>
          <pc:sldMk cId="2379910764" sldId="437"/>
        </pc:sldMkLst>
        <pc:spChg chg="mod">
          <ac:chgData name="Vera Vrijmoeth" userId="S::vera.vrijmoeth@fnv.nl::955696a1-199f-478d-be85-2a435ad5b869" providerId="AD" clId="Web-{F916757B-210B-2FBC-F286-4A13C138F55D}" dt="2026-03-31T13:12:35.920" v="63" actId="1076"/>
          <ac:spMkLst>
            <pc:docMk/>
            <pc:sldMk cId="2379910764" sldId="437"/>
            <ac:spMk id="2" creationId="{B1BE43C4-A21A-82EE-E610-137DE25A0C54}"/>
          </ac:spMkLst>
        </pc:spChg>
      </pc:sldChg>
      <pc:sldChg chg="delSp">
        <pc:chgData name="Vera Vrijmoeth" userId="S::vera.vrijmoeth@fnv.nl::955696a1-199f-478d-be85-2a435ad5b869" providerId="AD" clId="Web-{F916757B-210B-2FBC-F286-4A13C138F55D}" dt="2026-03-31T13:10:29.121" v="36"/>
        <pc:sldMkLst>
          <pc:docMk/>
          <pc:sldMk cId="1428068543" sldId="439"/>
        </pc:sldMkLst>
      </pc:sldChg>
      <pc:sldChg chg="delSp">
        <pc:chgData name="Vera Vrijmoeth" userId="S::vera.vrijmoeth@fnv.nl::955696a1-199f-478d-be85-2a435ad5b869" providerId="AD" clId="Web-{F916757B-210B-2FBC-F286-4A13C138F55D}" dt="2026-03-31T13:10:24.278" v="35"/>
        <pc:sldMkLst>
          <pc:docMk/>
          <pc:sldMk cId="2072132532" sldId="440"/>
        </pc:sldMkLst>
      </pc:sldChg>
      <pc:sldChg chg="delSp">
        <pc:chgData name="Vera Vrijmoeth" userId="S::vera.vrijmoeth@fnv.nl::955696a1-199f-478d-be85-2a435ad5b869" providerId="AD" clId="Web-{F916757B-210B-2FBC-F286-4A13C138F55D}" dt="2026-03-31T13:10:21.574" v="34"/>
        <pc:sldMkLst>
          <pc:docMk/>
          <pc:sldMk cId="773265175" sldId="441"/>
        </pc:sldMkLst>
      </pc:sldChg>
      <pc:sldChg chg="delSp">
        <pc:chgData name="Vera Vrijmoeth" userId="S::vera.vrijmoeth@fnv.nl::955696a1-199f-478d-be85-2a435ad5b869" providerId="AD" clId="Web-{F916757B-210B-2FBC-F286-4A13C138F55D}" dt="2026-03-31T13:10:18.371" v="33"/>
        <pc:sldMkLst>
          <pc:docMk/>
          <pc:sldMk cId="2415240662" sldId="442"/>
        </pc:sldMkLst>
      </pc:sldChg>
      <pc:sldChg chg="delSp">
        <pc:chgData name="Vera Vrijmoeth" userId="S::vera.vrijmoeth@fnv.nl::955696a1-199f-478d-be85-2a435ad5b869" providerId="AD" clId="Web-{F916757B-210B-2FBC-F286-4A13C138F55D}" dt="2026-03-31T13:09:45.464" v="21"/>
        <pc:sldMkLst>
          <pc:docMk/>
          <pc:sldMk cId="3462411323" sldId="443"/>
        </pc:sldMkLst>
      </pc:sldChg>
      <pc:sldChg chg="delSp">
        <pc:chgData name="Vera Vrijmoeth" userId="S::vera.vrijmoeth@fnv.nl::955696a1-199f-478d-be85-2a435ad5b869" providerId="AD" clId="Web-{F916757B-210B-2FBC-F286-4A13C138F55D}" dt="2026-03-31T13:10:14.668" v="32"/>
        <pc:sldMkLst>
          <pc:docMk/>
          <pc:sldMk cId="2291148269" sldId="444"/>
        </pc:sldMkLst>
      </pc:sldChg>
      <pc:sldChg chg="delSp modSp">
        <pc:chgData name="Vera Vrijmoeth" userId="S::vera.vrijmoeth@fnv.nl::955696a1-199f-478d-be85-2a435ad5b869" providerId="AD" clId="Web-{F916757B-210B-2FBC-F286-4A13C138F55D}" dt="2026-03-31T13:09:39.136" v="19"/>
        <pc:sldMkLst>
          <pc:docMk/>
          <pc:sldMk cId="1732703390" sldId="445"/>
        </pc:sldMkLst>
      </pc:sldChg>
      <pc:sldChg chg="delSp">
        <pc:chgData name="Vera Vrijmoeth" userId="S::vera.vrijmoeth@fnv.nl::955696a1-199f-478d-be85-2a435ad5b869" providerId="AD" clId="Web-{F916757B-210B-2FBC-F286-4A13C138F55D}" dt="2026-03-31T13:10:36.825" v="37"/>
        <pc:sldMkLst>
          <pc:docMk/>
          <pc:sldMk cId="702127765" sldId="447"/>
        </pc:sldMkLst>
      </pc:sldChg>
      <pc:sldChg chg="delSp modSp">
        <pc:chgData name="Vera Vrijmoeth" userId="S::vera.vrijmoeth@fnv.nl::955696a1-199f-478d-be85-2a435ad5b869" providerId="AD" clId="Web-{F916757B-210B-2FBC-F286-4A13C138F55D}" dt="2026-03-31T13:12:24.029" v="62" actId="20577"/>
        <pc:sldMkLst>
          <pc:docMk/>
          <pc:sldMk cId="699466357" sldId="449"/>
        </pc:sldMkLst>
        <pc:spChg chg="mod">
          <ac:chgData name="Vera Vrijmoeth" userId="S::vera.vrijmoeth@fnv.nl::955696a1-199f-478d-be85-2a435ad5b869" providerId="AD" clId="Web-{F916757B-210B-2FBC-F286-4A13C138F55D}" dt="2026-03-31T13:12:24.029" v="62" actId="20577"/>
          <ac:spMkLst>
            <pc:docMk/>
            <pc:sldMk cId="699466357" sldId="449"/>
            <ac:spMk id="2" creationId="{B1B45F97-45BA-BBE8-FCAF-216170CFF49C}"/>
          </ac:spMkLst>
        </pc:spChg>
      </pc:sldChg>
      <pc:sldChg chg="delSp">
        <pc:chgData name="Vera Vrijmoeth" userId="S::vera.vrijmoeth@fnv.nl::955696a1-199f-478d-be85-2a435ad5b869" providerId="AD" clId="Web-{F916757B-210B-2FBC-F286-4A13C138F55D}" dt="2026-03-31T13:09:10.573" v="11"/>
        <pc:sldMkLst>
          <pc:docMk/>
          <pc:sldMk cId="2938558325" sldId="450"/>
        </pc:sldMkLst>
      </pc:sldChg>
      <pc:sldChg chg="delSp modSp">
        <pc:chgData name="Vera Vrijmoeth" userId="S::vera.vrijmoeth@fnv.nl::955696a1-199f-478d-be85-2a435ad5b869" providerId="AD" clId="Web-{F916757B-210B-2FBC-F286-4A13C138F55D}" dt="2026-03-31T13:10:11.559" v="31"/>
        <pc:sldMkLst>
          <pc:docMk/>
          <pc:sldMk cId="1050843324" sldId="452"/>
        </pc:sldMkLst>
      </pc:sldChg>
      <pc:sldChg chg="delSp modSp">
        <pc:chgData name="Vera Vrijmoeth" userId="S::vera.vrijmoeth@fnv.nl::955696a1-199f-478d-be85-2a435ad5b869" providerId="AD" clId="Web-{F916757B-210B-2FBC-F286-4A13C138F55D}" dt="2026-03-31T13:10:42.278" v="39"/>
        <pc:sldMkLst>
          <pc:docMk/>
          <pc:sldMk cId="2332348804" sldId="45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CD7F6F5-BAA0-4FA1-A062-FA39AB05C4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58F820DC-E3C4-46F1-8525-D60944103B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6379D5-468F-4224-A56F-A111240AB7FB}" type="datetimeFigureOut">
              <a:rPr lang="nl-NL" smtClean="0"/>
              <a:t>20-4-2026</a:t>
            </a:fld>
            <a:endParaRPr lang="nl-NL"/>
          </a:p>
        </p:txBody>
      </p:sp>
      <p:sp>
        <p:nvSpPr>
          <p:cNvPr id="4" name="Tijdelijke aanduiding voor voettekst 3">
            <a:extLst>
              <a:ext uri="{FF2B5EF4-FFF2-40B4-BE49-F238E27FC236}">
                <a16:creationId xmlns:a16="http://schemas.microsoft.com/office/drawing/2014/main" id="{5E57BF5A-B23A-4AD2-9CCA-E73F6BBF95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2325F48-3E18-4989-AC61-6DB8A2A489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4DC6DF-3E2B-4992-8DB3-3582B95E6706}" type="slidenum">
              <a:rPr lang="nl-NL" smtClean="0"/>
              <a:t>‹#›</a:t>
            </a:fld>
            <a:endParaRPr lang="nl-NL"/>
          </a:p>
        </p:txBody>
      </p:sp>
    </p:spTree>
    <p:extLst>
      <p:ext uri="{BB962C8B-B14F-4D97-AF65-F5344CB8AC3E}">
        <p14:creationId xmlns:p14="http://schemas.microsoft.com/office/powerpoint/2010/main" val="4191341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8C1DE-B6E8-41A2-BE3A-3EA48E11DDDD}" type="datetimeFigureOut">
              <a:rPr lang="nl-NL" smtClean="0"/>
              <a:t>20-4-2026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BB7BE5-7CA7-47D0-81DA-B96A9E3F5B25}" type="slidenum">
              <a:rPr lang="nl-NL" smtClean="0"/>
              <a:t>‹#›</a:t>
            </a:fld>
            <a:endParaRPr lang="nl-NL"/>
          </a:p>
        </p:txBody>
      </p:sp>
    </p:spTree>
    <p:extLst>
      <p:ext uri="{BB962C8B-B14F-4D97-AF65-F5344CB8AC3E}">
        <p14:creationId xmlns:p14="http://schemas.microsoft.com/office/powerpoint/2010/main" val="1667224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0BB7BE5-7CA7-47D0-81DA-B96A9E3F5B25}" type="slidenum">
              <a:rPr lang="nl-NL" smtClean="0"/>
              <a:t>7</a:t>
            </a:fld>
            <a:endParaRPr lang="nl-NL"/>
          </a:p>
        </p:txBody>
      </p:sp>
    </p:spTree>
    <p:extLst>
      <p:ext uri="{BB962C8B-B14F-4D97-AF65-F5344CB8AC3E}">
        <p14:creationId xmlns:p14="http://schemas.microsoft.com/office/powerpoint/2010/main" val="1193997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0BB7BE5-7CA7-47D0-81DA-B96A9E3F5B25}" type="slidenum">
              <a:rPr lang="nl-NL" smtClean="0"/>
              <a:t>8</a:t>
            </a:fld>
            <a:endParaRPr lang="nl-NL"/>
          </a:p>
        </p:txBody>
      </p:sp>
    </p:spTree>
    <p:extLst>
      <p:ext uri="{BB962C8B-B14F-4D97-AF65-F5344CB8AC3E}">
        <p14:creationId xmlns:p14="http://schemas.microsoft.com/office/powerpoint/2010/main" val="1788138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t>
            </a:r>
          </a:p>
        </p:txBody>
      </p:sp>
      <p:sp>
        <p:nvSpPr>
          <p:cNvPr id="4" name="Tijdelijke aanduiding voor dianummer 3"/>
          <p:cNvSpPr>
            <a:spLocks noGrp="1"/>
          </p:cNvSpPr>
          <p:nvPr>
            <p:ph type="sldNum" sz="quarter" idx="5"/>
          </p:nvPr>
        </p:nvSpPr>
        <p:spPr/>
        <p:txBody>
          <a:bodyPr/>
          <a:lstStyle/>
          <a:p>
            <a:fld id="{E0BB7BE5-7CA7-47D0-81DA-B96A9E3F5B25}" type="slidenum">
              <a:rPr lang="nl-NL" smtClean="0"/>
              <a:t>11</a:t>
            </a:fld>
            <a:endParaRPr lang="nl-NL"/>
          </a:p>
        </p:txBody>
      </p:sp>
    </p:spTree>
    <p:extLst>
      <p:ext uri="{BB962C8B-B14F-4D97-AF65-F5344CB8AC3E}">
        <p14:creationId xmlns:p14="http://schemas.microsoft.com/office/powerpoint/2010/main" val="3803777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2EC8D-A5A5-B8A2-C5A4-38A6962866A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EF18C84-D6E0-45A8-3977-BD2927D77F8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965D8CC-9C4B-68C4-9BCF-EDBD9462F405}"/>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5C79978B-F643-8716-5980-EC7F0E0DF323}"/>
              </a:ext>
            </a:extLst>
          </p:cNvPr>
          <p:cNvSpPr>
            <a:spLocks noGrp="1"/>
          </p:cNvSpPr>
          <p:nvPr>
            <p:ph type="sldNum" sz="quarter" idx="5"/>
          </p:nvPr>
        </p:nvSpPr>
        <p:spPr/>
        <p:txBody>
          <a:bodyPr/>
          <a:lstStyle/>
          <a:p>
            <a:fld id="{E0BB7BE5-7CA7-47D0-81DA-B96A9E3F5B25}" type="slidenum">
              <a:rPr lang="nl-NL" smtClean="0"/>
              <a:t>14</a:t>
            </a:fld>
            <a:endParaRPr lang="nl-NL"/>
          </a:p>
        </p:txBody>
      </p:sp>
    </p:spTree>
    <p:extLst>
      <p:ext uri="{BB962C8B-B14F-4D97-AF65-F5344CB8AC3E}">
        <p14:creationId xmlns:p14="http://schemas.microsoft.com/office/powerpoint/2010/main" val="399594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0BB7BE5-7CA7-47D0-81DA-B96A9E3F5B25}" type="slidenum">
              <a:rPr lang="nl-NL" smtClean="0"/>
              <a:t>18</a:t>
            </a:fld>
            <a:endParaRPr lang="nl-NL"/>
          </a:p>
        </p:txBody>
      </p:sp>
    </p:spTree>
    <p:extLst>
      <p:ext uri="{BB962C8B-B14F-4D97-AF65-F5344CB8AC3E}">
        <p14:creationId xmlns:p14="http://schemas.microsoft.com/office/powerpoint/2010/main" val="439225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96DF8-52BB-70E7-DDAB-96848AAFB8A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C8BA11E-5FBC-76D1-FAE1-755EB35DD85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11FCAC3-3E13-4AAF-2492-C81A6B4E1A49}"/>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45FD535-CFE2-7132-CD01-8A1F7881DA34}"/>
              </a:ext>
            </a:extLst>
          </p:cNvPr>
          <p:cNvSpPr>
            <a:spLocks noGrp="1"/>
          </p:cNvSpPr>
          <p:nvPr>
            <p:ph type="sldNum" sz="quarter" idx="5"/>
          </p:nvPr>
        </p:nvSpPr>
        <p:spPr/>
        <p:txBody>
          <a:bodyPr/>
          <a:lstStyle/>
          <a:p>
            <a:fld id="{E0BB7BE5-7CA7-47D0-81DA-B96A9E3F5B25}" type="slidenum">
              <a:rPr lang="nl-NL" smtClean="0"/>
              <a:t>20</a:t>
            </a:fld>
            <a:endParaRPr lang="nl-NL"/>
          </a:p>
        </p:txBody>
      </p:sp>
    </p:spTree>
    <p:extLst>
      <p:ext uri="{BB962C8B-B14F-4D97-AF65-F5344CB8AC3E}">
        <p14:creationId xmlns:p14="http://schemas.microsoft.com/office/powerpoint/2010/main" val="4288157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Stroomdiagram: Handmatige invoer 10">
            <a:extLst>
              <a:ext uri="{FF2B5EF4-FFF2-40B4-BE49-F238E27FC236}">
                <a16:creationId xmlns:a16="http://schemas.microsoft.com/office/drawing/2014/main" id="{A66C3684-3BCC-4648-8EA7-7F59AC6E015B}"/>
              </a:ext>
            </a:extLst>
          </p:cNvPr>
          <p:cNvSpPr/>
          <p:nvPr userDrawn="1"/>
        </p:nvSpPr>
        <p:spPr>
          <a:xfrm flipH="1">
            <a:off x="0" y="1310911"/>
            <a:ext cx="12205224" cy="555484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5"/>
              <a:gd name="connsiteY0" fmla="*/ 3049 h 10000"/>
              <a:gd name="connsiteX1" fmla="*/ 10035 w 10035"/>
              <a:gd name="connsiteY1" fmla="*/ 0 h 10000"/>
              <a:gd name="connsiteX2" fmla="*/ 10035 w 10035"/>
              <a:gd name="connsiteY2" fmla="*/ 10000 h 10000"/>
              <a:gd name="connsiteX3" fmla="*/ 35 w 10035"/>
              <a:gd name="connsiteY3" fmla="*/ 10000 h 10000"/>
              <a:gd name="connsiteX4" fmla="*/ 0 w 10035"/>
              <a:gd name="connsiteY4" fmla="*/ 3049 h 10000"/>
              <a:gd name="connsiteX0" fmla="*/ 0 w 10044"/>
              <a:gd name="connsiteY0" fmla="*/ 3297 h 10000"/>
              <a:gd name="connsiteX1" fmla="*/ 10044 w 10044"/>
              <a:gd name="connsiteY1" fmla="*/ 0 h 10000"/>
              <a:gd name="connsiteX2" fmla="*/ 10044 w 10044"/>
              <a:gd name="connsiteY2" fmla="*/ 10000 h 10000"/>
              <a:gd name="connsiteX3" fmla="*/ 44 w 10044"/>
              <a:gd name="connsiteY3" fmla="*/ 10000 h 10000"/>
              <a:gd name="connsiteX4" fmla="*/ 0 w 10044"/>
              <a:gd name="connsiteY4" fmla="*/ 3297 h 10000"/>
              <a:gd name="connsiteX0" fmla="*/ 0 w 10017"/>
              <a:gd name="connsiteY0" fmla="*/ 3443 h 10000"/>
              <a:gd name="connsiteX1" fmla="*/ 10017 w 10017"/>
              <a:gd name="connsiteY1" fmla="*/ 0 h 10000"/>
              <a:gd name="connsiteX2" fmla="*/ 10017 w 10017"/>
              <a:gd name="connsiteY2" fmla="*/ 10000 h 10000"/>
              <a:gd name="connsiteX3" fmla="*/ 17 w 10017"/>
              <a:gd name="connsiteY3" fmla="*/ 10000 h 10000"/>
              <a:gd name="connsiteX4" fmla="*/ 0 w 10017"/>
              <a:gd name="connsiteY4" fmla="*/ 3443 h 10000"/>
              <a:gd name="connsiteX0" fmla="*/ 13 w 10003"/>
              <a:gd name="connsiteY0" fmla="*/ 3632 h 10000"/>
              <a:gd name="connsiteX1" fmla="*/ 10003 w 10003"/>
              <a:gd name="connsiteY1" fmla="*/ 0 h 10000"/>
              <a:gd name="connsiteX2" fmla="*/ 10003 w 10003"/>
              <a:gd name="connsiteY2" fmla="*/ 10000 h 10000"/>
              <a:gd name="connsiteX3" fmla="*/ 3 w 10003"/>
              <a:gd name="connsiteY3" fmla="*/ 10000 h 10000"/>
              <a:gd name="connsiteX4" fmla="*/ 13 w 10003"/>
              <a:gd name="connsiteY4" fmla="*/ 3632 h 10000"/>
              <a:gd name="connsiteX0" fmla="*/ 39 w 10002"/>
              <a:gd name="connsiteY0" fmla="*/ 4011 h 10000"/>
              <a:gd name="connsiteX1" fmla="*/ 10002 w 10002"/>
              <a:gd name="connsiteY1" fmla="*/ 0 h 10000"/>
              <a:gd name="connsiteX2" fmla="*/ 10002 w 10002"/>
              <a:gd name="connsiteY2" fmla="*/ 10000 h 10000"/>
              <a:gd name="connsiteX3" fmla="*/ 2 w 10002"/>
              <a:gd name="connsiteY3" fmla="*/ 10000 h 10000"/>
              <a:gd name="connsiteX4" fmla="*/ 39 w 10002"/>
              <a:gd name="connsiteY4" fmla="*/ 4011 h 10000"/>
              <a:gd name="connsiteX0" fmla="*/ 21 w 10002"/>
              <a:gd name="connsiteY0" fmla="*/ 3836 h 10000"/>
              <a:gd name="connsiteX1" fmla="*/ 10002 w 10002"/>
              <a:gd name="connsiteY1" fmla="*/ 0 h 10000"/>
              <a:gd name="connsiteX2" fmla="*/ 10002 w 10002"/>
              <a:gd name="connsiteY2" fmla="*/ 10000 h 10000"/>
              <a:gd name="connsiteX3" fmla="*/ 2 w 10002"/>
              <a:gd name="connsiteY3" fmla="*/ 10000 h 10000"/>
              <a:gd name="connsiteX4" fmla="*/ 21 w 10002"/>
              <a:gd name="connsiteY4" fmla="*/ 3836 h 10000"/>
              <a:gd name="connsiteX0" fmla="*/ 4 w 10003"/>
              <a:gd name="connsiteY0" fmla="*/ 3821 h 10000"/>
              <a:gd name="connsiteX1" fmla="*/ 10003 w 10003"/>
              <a:gd name="connsiteY1" fmla="*/ 0 h 10000"/>
              <a:gd name="connsiteX2" fmla="*/ 10003 w 10003"/>
              <a:gd name="connsiteY2" fmla="*/ 10000 h 10000"/>
              <a:gd name="connsiteX3" fmla="*/ 3 w 10003"/>
              <a:gd name="connsiteY3" fmla="*/ 10000 h 10000"/>
              <a:gd name="connsiteX4" fmla="*/ 4 w 10003"/>
              <a:gd name="connsiteY4" fmla="*/ 38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3" h="10000">
                <a:moveTo>
                  <a:pt x="4" y="3821"/>
                </a:moveTo>
                <a:lnTo>
                  <a:pt x="10003" y="0"/>
                </a:lnTo>
                <a:lnTo>
                  <a:pt x="10003" y="10000"/>
                </a:lnTo>
                <a:lnTo>
                  <a:pt x="3" y="10000"/>
                </a:lnTo>
                <a:cubicBezTo>
                  <a:pt x="-9" y="7683"/>
                  <a:pt x="16" y="6138"/>
                  <a:pt x="4" y="382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le 1"/>
          <p:cNvSpPr>
            <a:spLocks noGrp="1"/>
          </p:cNvSpPr>
          <p:nvPr>
            <p:ph type="ctrTitle" hasCustomPrompt="1"/>
          </p:nvPr>
        </p:nvSpPr>
        <p:spPr>
          <a:xfrm>
            <a:off x="1007533" y="3614878"/>
            <a:ext cx="10550193" cy="563423"/>
          </a:xfrm>
          <a:prstGeom prst="rect">
            <a:avLst/>
          </a:prstGeom>
        </p:spPr>
        <p:txBody>
          <a:bodyPr lIns="0" tIns="0" rIns="0" bIns="0" anchor="t" anchorCtr="0">
            <a:noAutofit/>
          </a:bodyPr>
          <a:lstStyle>
            <a:lvl1pPr algn="l">
              <a:lnSpc>
                <a:spcPct val="85000"/>
              </a:lnSpc>
              <a:defRPr sz="4200">
                <a:solidFill>
                  <a:schemeClr val="bg1"/>
                </a:solidFill>
              </a:defRPr>
            </a:lvl1pPr>
          </a:lstStyle>
          <a:p>
            <a:r>
              <a:rPr lang="nl-NL"/>
              <a:t>Vul de titel in</a:t>
            </a:r>
            <a:endParaRPr lang="en-US"/>
          </a:p>
        </p:txBody>
      </p:sp>
      <p:sp>
        <p:nvSpPr>
          <p:cNvPr id="15" name="Tijdelijke aanduiding voor tekst 14"/>
          <p:cNvSpPr>
            <a:spLocks noGrp="1"/>
          </p:cNvSpPr>
          <p:nvPr>
            <p:ph type="body" sz="quarter" idx="13" hasCustomPrompt="1"/>
          </p:nvPr>
        </p:nvSpPr>
        <p:spPr>
          <a:xfrm>
            <a:off x="1007533" y="4178300"/>
            <a:ext cx="10550192" cy="1104900"/>
          </a:xfrm>
        </p:spPr>
        <p:txBody>
          <a:bodyPr>
            <a:noAutofit/>
          </a:bodyPr>
          <a:lstStyle>
            <a:lvl1pPr marL="0" indent="0">
              <a:buNone/>
              <a:defRPr sz="4200" b="1" i="0" cap="all"/>
            </a:lvl1pPr>
          </a:lstStyle>
          <a:p>
            <a:pPr lvl="0"/>
            <a:r>
              <a:rPr lang="nl-NL"/>
              <a:t>Regel 1 is wit regel 2 is altijd zwart</a:t>
            </a:r>
          </a:p>
        </p:txBody>
      </p:sp>
      <p:sp>
        <p:nvSpPr>
          <p:cNvPr id="4" name="Tijdelijke aanduiding voor datum 3">
            <a:extLst>
              <a:ext uri="{FF2B5EF4-FFF2-40B4-BE49-F238E27FC236}">
                <a16:creationId xmlns:a16="http://schemas.microsoft.com/office/drawing/2014/main" id="{5A74CDEE-8C53-4EC9-BCB0-3795A3B45CA6}"/>
              </a:ext>
            </a:extLst>
          </p:cNvPr>
          <p:cNvSpPr>
            <a:spLocks noGrp="1"/>
          </p:cNvSpPr>
          <p:nvPr>
            <p:ph type="dt" sz="half" idx="14"/>
          </p:nvPr>
        </p:nvSpPr>
        <p:spPr>
          <a:xfrm>
            <a:off x="1007534" y="6314797"/>
            <a:ext cx="1824103" cy="365125"/>
          </a:xfrm>
        </p:spPr>
        <p:txBody>
          <a:bodyPr/>
          <a:lstStyle>
            <a:lvl1pPr>
              <a:defRPr b="1">
                <a:solidFill>
                  <a:schemeClr val="bg1"/>
                </a:solidFill>
              </a:defRPr>
            </a:lvl1pPr>
          </a:lstStyle>
          <a:p>
            <a:fld id="{D9460FD3-3E61-42A7-98D2-FFEEBA9465B6}" type="datetime4">
              <a:rPr lang="nl-NL" smtClean="0"/>
              <a:t>20 april 2026</a:t>
            </a:fld>
            <a:endParaRPr lang="nl-NL"/>
          </a:p>
        </p:txBody>
      </p:sp>
      <p:sp>
        <p:nvSpPr>
          <p:cNvPr id="5" name="Tijdelijke aanduiding voor voettekst 4">
            <a:extLst>
              <a:ext uri="{FF2B5EF4-FFF2-40B4-BE49-F238E27FC236}">
                <a16:creationId xmlns:a16="http://schemas.microsoft.com/office/drawing/2014/main" id="{4376D6FA-4843-4E15-B8A1-2C747963F519}"/>
              </a:ext>
            </a:extLst>
          </p:cNvPr>
          <p:cNvSpPr>
            <a:spLocks noGrp="1"/>
          </p:cNvSpPr>
          <p:nvPr>
            <p:ph type="ftr" sz="quarter" idx="15"/>
          </p:nvPr>
        </p:nvSpPr>
        <p:spPr>
          <a:xfrm>
            <a:off x="2831637" y="6314797"/>
            <a:ext cx="6088684" cy="365125"/>
          </a:xfrm>
        </p:spPr>
        <p:txBody>
          <a:bodyPr/>
          <a:lstStyle>
            <a:lvl1pPr>
              <a:defRPr b="1">
                <a:solidFill>
                  <a:schemeClr val="bg1"/>
                </a:solidFill>
              </a:defRPr>
            </a:lvl1pPr>
          </a:lstStyle>
          <a:p>
            <a:r>
              <a:rPr lang="nl-NL"/>
              <a:t>|  Naam presentator  |  Functie</a:t>
            </a:r>
          </a:p>
        </p:txBody>
      </p:sp>
      <p:sp>
        <p:nvSpPr>
          <p:cNvPr id="6" name="Tijdelijke aanduiding voor dianummer 5">
            <a:extLst>
              <a:ext uri="{FF2B5EF4-FFF2-40B4-BE49-F238E27FC236}">
                <a16:creationId xmlns:a16="http://schemas.microsoft.com/office/drawing/2014/main" id="{A59D7445-EFF2-4A6D-B2E4-F08652B91666}"/>
              </a:ext>
            </a:extLst>
          </p:cNvPr>
          <p:cNvSpPr>
            <a:spLocks noGrp="1"/>
          </p:cNvSpPr>
          <p:nvPr>
            <p:ph type="sldNum" sz="quarter" idx="16"/>
          </p:nvPr>
        </p:nvSpPr>
        <p:spPr/>
        <p:txBody>
          <a:bodyPr/>
          <a:lstStyle>
            <a:lvl1pPr>
              <a:defRPr b="1">
                <a:solidFill>
                  <a:schemeClr val="bg1"/>
                </a:solidFill>
              </a:defRPr>
            </a:lvl1pPr>
          </a:lstStyle>
          <a:p>
            <a:fld id="{3D2B40A5-36D8-4206-9CB0-EB259D6B7C34}" type="slidenum">
              <a:rPr lang="nl-NL" smtClean="0"/>
              <a:pPr/>
              <a:t>‹#›</a:t>
            </a:fld>
            <a:endParaRPr lang="nl-NL"/>
          </a:p>
        </p:txBody>
      </p:sp>
      <p:pic>
        <p:nvPicPr>
          <p:cNvPr id="11" name="Afbeelding 8">
            <a:extLst>
              <a:ext uri="{FF2B5EF4-FFF2-40B4-BE49-F238E27FC236}">
                <a16:creationId xmlns:a16="http://schemas.microsoft.com/office/drawing/2014/main" id="{2CAE491B-9EEE-4875-ABE2-3E42015477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2789" y="538844"/>
            <a:ext cx="1991362" cy="1893069"/>
          </a:xfrm>
          <a:prstGeom prst="rect">
            <a:avLst/>
          </a:prstGeom>
        </p:spPr>
      </p:pic>
    </p:spTree>
    <p:extLst>
      <p:ext uri="{BB962C8B-B14F-4D97-AF65-F5344CB8AC3E}">
        <p14:creationId xmlns:p14="http://schemas.microsoft.com/office/powerpoint/2010/main" val="185680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lotdia">
    <p:spTree>
      <p:nvGrpSpPr>
        <p:cNvPr id="1" name=""/>
        <p:cNvGrpSpPr/>
        <p:nvPr/>
      </p:nvGrpSpPr>
      <p:grpSpPr>
        <a:xfrm>
          <a:off x="0" y="0"/>
          <a:ext cx="0" cy="0"/>
          <a:chOff x="0" y="0"/>
          <a:chExt cx="0" cy="0"/>
        </a:xfrm>
      </p:grpSpPr>
      <p:sp>
        <p:nvSpPr>
          <p:cNvPr id="11" name="Stroomdiagram: Handmatige invoer 10">
            <a:extLst>
              <a:ext uri="{FF2B5EF4-FFF2-40B4-BE49-F238E27FC236}">
                <a16:creationId xmlns:a16="http://schemas.microsoft.com/office/drawing/2014/main" id="{1814D21B-968A-4990-A6FD-B15B591F9B33}"/>
              </a:ext>
            </a:extLst>
          </p:cNvPr>
          <p:cNvSpPr/>
          <p:nvPr userDrawn="1"/>
        </p:nvSpPr>
        <p:spPr>
          <a:xfrm flipH="1">
            <a:off x="0" y="1310911"/>
            <a:ext cx="12205224" cy="555484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5"/>
              <a:gd name="connsiteY0" fmla="*/ 3049 h 10000"/>
              <a:gd name="connsiteX1" fmla="*/ 10035 w 10035"/>
              <a:gd name="connsiteY1" fmla="*/ 0 h 10000"/>
              <a:gd name="connsiteX2" fmla="*/ 10035 w 10035"/>
              <a:gd name="connsiteY2" fmla="*/ 10000 h 10000"/>
              <a:gd name="connsiteX3" fmla="*/ 35 w 10035"/>
              <a:gd name="connsiteY3" fmla="*/ 10000 h 10000"/>
              <a:gd name="connsiteX4" fmla="*/ 0 w 10035"/>
              <a:gd name="connsiteY4" fmla="*/ 3049 h 10000"/>
              <a:gd name="connsiteX0" fmla="*/ 0 w 10044"/>
              <a:gd name="connsiteY0" fmla="*/ 3297 h 10000"/>
              <a:gd name="connsiteX1" fmla="*/ 10044 w 10044"/>
              <a:gd name="connsiteY1" fmla="*/ 0 h 10000"/>
              <a:gd name="connsiteX2" fmla="*/ 10044 w 10044"/>
              <a:gd name="connsiteY2" fmla="*/ 10000 h 10000"/>
              <a:gd name="connsiteX3" fmla="*/ 44 w 10044"/>
              <a:gd name="connsiteY3" fmla="*/ 10000 h 10000"/>
              <a:gd name="connsiteX4" fmla="*/ 0 w 10044"/>
              <a:gd name="connsiteY4" fmla="*/ 3297 h 10000"/>
              <a:gd name="connsiteX0" fmla="*/ 0 w 10017"/>
              <a:gd name="connsiteY0" fmla="*/ 3443 h 10000"/>
              <a:gd name="connsiteX1" fmla="*/ 10017 w 10017"/>
              <a:gd name="connsiteY1" fmla="*/ 0 h 10000"/>
              <a:gd name="connsiteX2" fmla="*/ 10017 w 10017"/>
              <a:gd name="connsiteY2" fmla="*/ 10000 h 10000"/>
              <a:gd name="connsiteX3" fmla="*/ 17 w 10017"/>
              <a:gd name="connsiteY3" fmla="*/ 10000 h 10000"/>
              <a:gd name="connsiteX4" fmla="*/ 0 w 10017"/>
              <a:gd name="connsiteY4" fmla="*/ 3443 h 10000"/>
              <a:gd name="connsiteX0" fmla="*/ 13 w 10003"/>
              <a:gd name="connsiteY0" fmla="*/ 3632 h 10000"/>
              <a:gd name="connsiteX1" fmla="*/ 10003 w 10003"/>
              <a:gd name="connsiteY1" fmla="*/ 0 h 10000"/>
              <a:gd name="connsiteX2" fmla="*/ 10003 w 10003"/>
              <a:gd name="connsiteY2" fmla="*/ 10000 h 10000"/>
              <a:gd name="connsiteX3" fmla="*/ 3 w 10003"/>
              <a:gd name="connsiteY3" fmla="*/ 10000 h 10000"/>
              <a:gd name="connsiteX4" fmla="*/ 13 w 10003"/>
              <a:gd name="connsiteY4" fmla="*/ 3632 h 10000"/>
              <a:gd name="connsiteX0" fmla="*/ 39 w 10002"/>
              <a:gd name="connsiteY0" fmla="*/ 4011 h 10000"/>
              <a:gd name="connsiteX1" fmla="*/ 10002 w 10002"/>
              <a:gd name="connsiteY1" fmla="*/ 0 h 10000"/>
              <a:gd name="connsiteX2" fmla="*/ 10002 w 10002"/>
              <a:gd name="connsiteY2" fmla="*/ 10000 h 10000"/>
              <a:gd name="connsiteX3" fmla="*/ 2 w 10002"/>
              <a:gd name="connsiteY3" fmla="*/ 10000 h 10000"/>
              <a:gd name="connsiteX4" fmla="*/ 39 w 10002"/>
              <a:gd name="connsiteY4" fmla="*/ 4011 h 10000"/>
              <a:gd name="connsiteX0" fmla="*/ 21 w 10002"/>
              <a:gd name="connsiteY0" fmla="*/ 3836 h 10000"/>
              <a:gd name="connsiteX1" fmla="*/ 10002 w 10002"/>
              <a:gd name="connsiteY1" fmla="*/ 0 h 10000"/>
              <a:gd name="connsiteX2" fmla="*/ 10002 w 10002"/>
              <a:gd name="connsiteY2" fmla="*/ 10000 h 10000"/>
              <a:gd name="connsiteX3" fmla="*/ 2 w 10002"/>
              <a:gd name="connsiteY3" fmla="*/ 10000 h 10000"/>
              <a:gd name="connsiteX4" fmla="*/ 21 w 10002"/>
              <a:gd name="connsiteY4" fmla="*/ 3836 h 10000"/>
              <a:gd name="connsiteX0" fmla="*/ 4 w 10003"/>
              <a:gd name="connsiteY0" fmla="*/ 3821 h 10000"/>
              <a:gd name="connsiteX1" fmla="*/ 10003 w 10003"/>
              <a:gd name="connsiteY1" fmla="*/ 0 h 10000"/>
              <a:gd name="connsiteX2" fmla="*/ 10003 w 10003"/>
              <a:gd name="connsiteY2" fmla="*/ 10000 h 10000"/>
              <a:gd name="connsiteX3" fmla="*/ 3 w 10003"/>
              <a:gd name="connsiteY3" fmla="*/ 10000 h 10000"/>
              <a:gd name="connsiteX4" fmla="*/ 4 w 10003"/>
              <a:gd name="connsiteY4" fmla="*/ 38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3" h="10000">
                <a:moveTo>
                  <a:pt x="4" y="3821"/>
                </a:moveTo>
                <a:lnTo>
                  <a:pt x="10003" y="0"/>
                </a:lnTo>
                <a:lnTo>
                  <a:pt x="10003" y="10000"/>
                </a:lnTo>
                <a:lnTo>
                  <a:pt x="3" y="10000"/>
                </a:lnTo>
                <a:cubicBezTo>
                  <a:pt x="-9" y="7683"/>
                  <a:pt x="16" y="6138"/>
                  <a:pt x="4" y="382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7" name="Title 1">
            <a:extLst>
              <a:ext uri="{FF2B5EF4-FFF2-40B4-BE49-F238E27FC236}">
                <a16:creationId xmlns:a16="http://schemas.microsoft.com/office/drawing/2014/main" id="{AB14468F-3C53-44EF-848A-C209D84E142F}"/>
              </a:ext>
            </a:extLst>
          </p:cNvPr>
          <p:cNvSpPr>
            <a:spLocks noGrp="1"/>
          </p:cNvSpPr>
          <p:nvPr>
            <p:ph type="ctrTitle" hasCustomPrompt="1"/>
          </p:nvPr>
        </p:nvSpPr>
        <p:spPr>
          <a:xfrm>
            <a:off x="1007534" y="3645025"/>
            <a:ext cx="10281461" cy="563423"/>
          </a:xfrm>
          <a:prstGeom prst="rect">
            <a:avLst/>
          </a:prstGeom>
        </p:spPr>
        <p:txBody>
          <a:bodyPr lIns="0" tIns="0" rIns="0" bIns="0" anchor="t" anchorCtr="0">
            <a:noAutofit/>
          </a:bodyPr>
          <a:lstStyle>
            <a:lvl1pPr algn="l">
              <a:lnSpc>
                <a:spcPct val="85000"/>
              </a:lnSpc>
              <a:defRPr sz="4200">
                <a:solidFill>
                  <a:schemeClr val="bg1"/>
                </a:solidFill>
              </a:defRPr>
            </a:lvl1pPr>
          </a:lstStyle>
          <a:p>
            <a:r>
              <a:rPr lang="nl-NL"/>
              <a:t>Bedankt voor</a:t>
            </a:r>
            <a:endParaRPr lang="en-US"/>
          </a:p>
        </p:txBody>
      </p:sp>
      <p:sp>
        <p:nvSpPr>
          <p:cNvPr id="8" name="Tijdelijke aanduiding voor tekst 14">
            <a:extLst>
              <a:ext uri="{FF2B5EF4-FFF2-40B4-BE49-F238E27FC236}">
                <a16:creationId xmlns:a16="http://schemas.microsoft.com/office/drawing/2014/main" id="{74840D1E-42D9-48B7-9A11-30E9507531E0}"/>
              </a:ext>
            </a:extLst>
          </p:cNvPr>
          <p:cNvSpPr>
            <a:spLocks noGrp="1"/>
          </p:cNvSpPr>
          <p:nvPr>
            <p:ph type="body" sz="quarter" idx="13" hasCustomPrompt="1"/>
          </p:nvPr>
        </p:nvSpPr>
        <p:spPr>
          <a:xfrm>
            <a:off x="1007533" y="4208447"/>
            <a:ext cx="10287000" cy="586526"/>
          </a:xfrm>
        </p:spPr>
        <p:txBody>
          <a:bodyPr>
            <a:noAutofit/>
          </a:bodyPr>
          <a:lstStyle>
            <a:lvl1pPr marL="0" indent="0">
              <a:buNone/>
              <a:defRPr sz="4200" b="1" i="0" cap="all"/>
            </a:lvl1pPr>
          </a:lstStyle>
          <a:p>
            <a:pPr lvl="0"/>
            <a:r>
              <a:rPr lang="nl-NL"/>
              <a:t>je aandacht</a:t>
            </a:r>
          </a:p>
        </p:txBody>
      </p:sp>
      <p:pic>
        <p:nvPicPr>
          <p:cNvPr id="6" name="Afbeelding 8">
            <a:extLst>
              <a:ext uri="{FF2B5EF4-FFF2-40B4-BE49-F238E27FC236}">
                <a16:creationId xmlns:a16="http://schemas.microsoft.com/office/drawing/2014/main" id="{E7EF2F75-E7D4-49A3-A46D-063292F6CE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2789" y="538844"/>
            <a:ext cx="1991362" cy="1893069"/>
          </a:xfrm>
          <a:prstGeom prst="rect">
            <a:avLst/>
          </a:prstGeom>
        </p:spPr>
      </p:pic>
    </p:spTree>
    <p:extLst>
      <p:ext uri="{BB962C8B-B14F-4D97-AF65-F5344CB8AC3E}">
        <p14:creationId xmlns:p14="http://schemas.microsoft.com/office/powerpoint/2010/main" val="660951303"/>
      </p:ext>
    </p:extLst>
  </p:cSld>
  <p:clrMapOvr>
    <a:masterClrMapping/>
  </p:clrMapOvr>
  <p:extLst>
    <p:ext uri="{DCECCB84-F9BA-43D5-87BE-67443E8EF086}">
      <p15:sldGuideLst xmlns:p15="http://schemas.microsoft.com/office/powerpoint/2012/main">
        <p15:guide id="1" orient="horz" pos="396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een tekst 2 regel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533" y="1625601"/>
            <a:ext cx="10541000" cy="4313065"/>
          </a:xfrm>
        </p:spPr>
        <p:txBody>
          <a:bodyPr/>
          <a:lstStyle>
            <a:lvl1pPr marL="216000" indent="-216000">
              <a:buFontTx/>
              <a:buBlip>
                <a:blip r:embed="rId2"/>
              </a:buBlip>
              <a:defRPr/>
            </a:lvl1pPr>
            <a:lvl2pPr>
              <a:defRPr/>
            </a:lvl2pPr>
            <a:lvl3pPr>
              <a:defRPr/>
            </a:lvl3pPr>
            <a:lvl4pPr>
              <a:defRPr/>
            </a:lvl4pPr>
            <a:lvl5pPr>
              <a:defRPr/>
            </a:lvl5pPr>
          </a:lstStyle>
          <a:p>
            <a:pPr lvl="0"/>
            <a:r>
              <a:rPr lang="nl-NL"/>
              <a:t>Eerste niveau</a:t>
            </a:r>
          </a:p>
          <a:p>
            <a:pPr lvl="1"/>
            <a:r>
              <a:rPr lang="nl-NL"/>
              <a:t>Tweede niveau</a:t>
            </a:r>
          </a:p>
          <a:p>
            <a:pPr lvl="2"/>
            <a:r>
              <a:rPr lang="nl-NL"/>
              <a:t>Derde niveau</a:t>
            </a:r>
          </a:p>
          <a:p>
            <a:pPr lvl="3"/>
            <a:r>
              <a:rPr lang="nl-NL"/>
              <a:t>Vierde niveau</a:t>
            </a:r>
          </a:p>
          <a:p>
            <a:pPr lvl="4"/>
            <a:r>
              <a:rPr lang="nl-NL"/>
              <a:t>Vijfde niveau</a:t>
            </a:r>
            <a:endParaRPr lang="en-US"/>
          </a:p>
        </p:txBody>
      </p:sp>
      <p:sp>
        <p:nvSpPr>
          <p:cNvPr id="22" name="Titel 7">
            <a:extLst>
              <a:ext uri="{FF2B5EF4-FFF2-40B4-BE49-F238E27FC236}">
                <a16:creationId xmlns:a16="http://schemas.microsoft.com/office/drawing/2014/main" id="{C7F6A8C3-9D2A-4985-8C04-DAB83CEB1230}"/>
              </a:ext>
            </a:extLst>
          </p:cNvPr>
          <p:cNvSpPr>
            <a:spLocks noGrp="1"/>
          </p:cNvSpPr>
          <p:nvPr>
            <p:ph type="title" hasCustomPrompt="1"/>
          </p:nvPr>
        </p:nvSpPr>
        <p:spPr>
          <a:xfrm>
            <a:off x="1040837" y="392142"/>
            <a:ext cx="8991600" cy="431402"/>
          </a:xfrm>
          <a:prstGeom prst="rect">
            <a:avLst/>
          </a:prstGeom>
        </p:spPr>
        <p:txBody>
          <a:bodyPr lIns="0" tIns="0" rIns="0" bIns="0"/>
          <a:lstStyle>
            <a:lvl1pPr>
              <a:defRPr/>
            </a:lvl1pPr>
          </a:lstStyle>
          <a:p>
            <a:r>
              <a:rPr lang="nl-NL"/>
              <a:t>Als de titel 2 regels beslaat</a:t>
            </a:r>
          </a:p>
        </p:txBody>
      </p:sp>
      <p:sp>
        <p:nvSpPr>
          <p:cNvPr id="24" name="Tijdelijke aanduiding voor tekst 23"/>
          <p:cNvSpPr>
            <a:spLocks noGrp="1"/>
          </p:cNvSpPr>
          <p:nvPr>
            <p:ph type="body" sz="quarter" idx="13" hasCustomPrompt="1"/>
          </p:nvPr>
        </p:nvSpPr>
        <p:spPr>
          <a:xfrm>
            <a:off x="1040837" y="823544"/>
            <a:ext cx="8991600" cy="432922"/>
          </a:xfrm>
        </p:spPr>
        <p:txBody>
          <a:bodyPr/>
          <a:lstStyle>
            <a:lvl1pPr marL="0" indent="0">
              <a:buNone/>
              <a:defRPr sz="3600" b="1" i="0" cap="all">
                <a:solidFill>
                  <a:srgbClr val="E4200E"/>
                </a:solidFill>
                <a:latin typeface="+mj-lt"/>
              </a:defRPr>
            </a:lvl1pPr>
          </a:lstStyle>
          <a:p>
            <a:pPr lvl="0"/>
            <a:r>
              <a:rPr lang="nl-NL"/>
              <a:t>Is regel 2 rood</a:t>
            </a:r>
          </a:p>
        </p:txBody>
      </p:sp>
      <p:sp>
        <p:nvSpPr>
          <p:cNvPr id="2" name="Tijdelijke aanduiding voor datum 1">
            <a:extLst>
              <a:ext uri="{FF2B5EF4-FFF2-40B4-BE49-F238E27FC236}">
                <a16:creationId xmlns:a16="http://schemas.microsoft.com/office/drawing/2014/main" id="{5DBA3609-A332-4573-8661-7E6109010E65}"/>
              </a:ext>
            </a:extLst>
          </p:cNvPr>
          <p:cNvSpPr>
            <a:spLocks noGrp="1"/>
          </p:cNvSpPr>
          <p:nvPr>
            <p:ph type="dt" sz="half" idx="14"/>
          </p:nvPr>
        </p:nvSpPr>
        <p:spPr/>
        <p:txBody>
          <a:bodyPr/>
          <a:lstStyle/>
          <a:p>
            <a:fld id="{E1BD68F1-9F86-4A1C-9989-3EA65E650E44}" type="datetime4">
              <a:rPr lang="nl-NL" smtClean="0"/>
              <a:t>20 april 2026</a:t>
            </a:fld>
            <a:endParaRPr lang="nl-NL"/>
          </a:p>
        </p:txBody>
      </p:sp>
      <p:sp>
        <p:nvSpPr>
          <p:cNvPr id="7" name="Tijdelijke aanduiding voor voettekst 6">
            <a:extLst>
              <a:ext uri="{FF2B5EF4-FFF2-40B4-BE49-F238E27FC236}">
                <a16:creationId xmlns:a16="http://schemas.microsoft.com/office/drawing/2014/main" id="{9558BAEC-9701-4B8C-BF84-CBE8F3B2A1A7}"/>
              </a:ext>
            </a:extLst>
          </p:cNvPr>
          <p:cNvSpPr>
            <a:spLocks noGrp="1"/>
          </p:cNvSpPr>
          <p:nvPr>
            <p:ph type="ftr" sz="quarter" idx="15"/>
          </p:nvPr>
        </p:nvSpPr>
        <p:spPr/>
        <p:txBody>
          <a:bodyPr/>
          <a:lstStyle/>
          <a:p>
            <a:r>
              <a:rPr lang="nl-NL"/>
              <a:t>|  Naam presentator  |  Functie</a:t>
            </a:r>
          </a:p>
        </p:txBody>
      </p:sp>
      <p:sp>
        <p:nvSpPr>
          <p:cNvPr id="8" name="Tijdelijke aanduiding voor dianummer 7">
            <a:extLst>
              <a:ext uri="{FF2B5EF4-FFF2-40B4-BE49-F238E27FC236}">
                <a16:creationId xmlns:a16="http://schemas.microsoft.com/office/drawing/2014/main" id="{42DFE420-0C57-447E-97CA-4AC1C47EBFA0}"/>
              </a:ext>
            </a:extLst>
          </p:cNvPr>
          <p:cNvSpPr>
            <a:spLocks noGrp="1"/>
          </p:cNvSpPr>
          <p:nvPr>
            <p:ph type="sldNum" sz="quarter" idx="16"/>
          </p:nvPr>
        </p:nvSpPr>
        <p:spPr/>
        <p:txBody>
          <a:bodyPr/>
          <a:lstStyle/>
          <a:p>
            <a:fld id="{3D2B40A5-36D8-4206-9CB0-EB259D6B7C34}" type="slidenum">
              <a:rPr lang="nl-NL" smtClean="0"/>
              <a:pPr/>
              <a:t>‹#›</a:t>
            </a:fld>
            <a:endParaRPr lang="nl-NL"/>
          </a:p>
        </p:txBody>
      </p:sp>
    </p:spTree>
    <p:extLst>
      <p:ext uri="{BB962C8B-B14F-4D97-AF65-F5344CB8AC3E}">
        <p14:creationId xmlns:p14="http://schemas.microsoft.com/office/powerpoint/2010/main" val="223088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een tekst - 1 rege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533" y="1625601"/>
            <a:ext cx="10541000" cy="4313065"/>
          </a:xfrm>
        </p:spPr>
        <p:txBody>
          <a:bodyPr/>
          <a:lstStyle>
            <a:lvl1pPr>
              <a:defRPr/>
            </a:lvl1pPr>
            <a:lvl2pPr>
              <a:defRPr/>
            </a:lvl2pPr>
            <a:lvl3pPr>
              <a:defRPr/>
            </a:lvl3pPr>
            <a:lvl4pPr>
              <a:defRPr/>
            </a:lvl4pPr>
            <a:lvl5pPr>
              <a:defRPr/>
            </a:lvl5pPr>
          </a:lstStyle>
          <a:p>
            <a:pPr lvl="0"/>
            <a:r>
              <a:rPr lang="nl-NL"/>
              <a:t>Eerste niveau</a:t>
            </a:r>
          </a:p>
          <a:p>
            <a:pPr lvl="1"/>
            <a:r>
              <a:rPr lang="nl-NL"/>
              <a:t>Tweede niveau</a:t>
            </a:r>
          </a:p>
          <a:p>
            <a:pPr lvl="2"/>
            <a:r>
              <a:rPr lang="nl-NL"/>
              <a:t>Derde niveau</a:t>
            </a:r>
          </a:p>
          <a:p>
            <a:pPr lvl="3"/>
            <a:r>
              <a:rPr lang="nl-NL"/>
              <a:t>Vierde niveau</a:t>
            </a:r>
          </a:p>
          <a:p>
            <a:pPr lvl="4"/>
            <a:r>
              <a:rPr lang="nl-NL"/>
              <a:t>Vijfde niveau</a:t>
            </a:r>
            <a:endParaRPr lang="en-US"/>
          </a:p>
        </p:txBody>
      </p:sp>
      <p:sp>
        <p:nvSpPr>
          <p:cNvPr id="22" name="Titel 7">
            <a:extLst>
              <a:ext uri="{FF2B5EF4-FFF2-40B4-BE49-F238E27FC236}">
                <a16:creationId xmlns:a16="http://schemas.microsoft.com/office/drawing/2014/main" id="{C7F6A8C3-9D2A-4985-8C04-DAB83CEB1230}"/>
              </a:ext>
            </a:extLst>
          </p:cNvPr>
          <p:cNvSpPr>
            <a:spLocks noGrp="1"/>
          </p:cNvSpPr>
          <p:nvPr>
            <p:ph type="title" hasCustomPrompt="1"/>
          </p:nvPr>
        </p:nvSpPr>
        <p:spPr>
          <a:xfrm>
            <a:off x="1040837" y="836712"/>
            <a:ext cx="8991600" cy="516578"/>
          </a:xfrm>
          <a:prstGeom prst="rect">
            <a:avLst/>
          </a:prstGeom>
        </p:spPr>
        <p:txBody>
          <a:bodyPr lIns="0" tIns="0" rIns="0" bIns="0"/>
          <a:lstStyle>
            <a:lvl1pPr>
              <a:defRPr/>
            </a:lvl1pPr>
          </a:lstStyle>
          <a:p>
            <a:r>
              <a:rPr lang="nl-NL"/>
              <a:t>Dit is een titel van 1 regel</a:t>
            </a:r>
          </a:p>
        </p:txBody>
      </p:sp>
      <p:sp>
        <p:nvSpPr>
          <p:cNvPr id="2" name="Tijdelijke aanduiding voor datum 1">
            <a:extLst>
              <a:ext uri="{FF2B5EF4-FFF2-40B4-BE49-F238E27FC236}">
                <a16:creationId xmlns:a16="http://schemas.microsoft.com/office/drawing/2014/main" id="{5DBA3609-A332-4573-8661-7E6109010E65}"/>
              </a:ext>
            </a:extLst>
          </p:cNvPr>
          <p:cNvSpPr>
            <a:spLocks noGrp="1"/>
          </p:cNvSpPr>
          <p:nvPr>
            <p:ph type="dt" sz="half" idx="14"/>
          </p:nvPr>
        </p:nvSpPr>
        <p:spPr/>
        <p:txBody>
          <a:bodyPr/>
          <a:lstStyle/>
          <a:p>
            <a:fld id="{6C6E532C-68CE-474D-BC04-3C5772CFA1EB}" type="datetime4">
              <a:rPr lang="nl-NL" smtClean="0"/>
              <a:t>20 april 2026</a:t>
            </a:fld>
            <a:endParaRPr lang="nl-NL"/>
          </a:p>
        </p:txBody>
      </p:sp>
      <p:sp>
        <p:nvSpPr>
          <p:cNvPr id="7" name="Tijdelijke aanduiding voor voettekst 6">
            <a:extLst>
              <a:ext uri="{FF2B5EF4-FFF2-40B4-BE49-F238E27FC236}">
                <a16:creationId xmlns:a16="http://schemas.microsoft.com/office/drawing/2014/main" id="{9558BAEC-9701-4B8C-BF84-CBE8F3B2A1A7}"/>
              </a:ext>
            </a:extLst>
          </p:cNvPr>
          <p:cNvSpPr>
            <a:spLocks noGrp="1"/>
          </p:cNvSpPr>
          <p:nvPr>
            <p:ph type="ftr" sz="quarter" idx="15"/>
          </p:nvPr>
        </p:nvSpPr>
        <p:spPr/>
        <p:txBody>
          <a:bodyPr/>
          <a:lstStyle/>
          <a:p>
            <a:r>
              <a:rPr lang="nl-NL"/>
              <a:t>|  Naam presentator  |  Functie</a:t>
            </a:r>
          </a:p>
        </p:txBody>
      </p:sp>
      <p:sp>
        <p:nvSpPr>
          <p:cNvPr id="8" name="Tijdelijke aanduiding voor dianummer 7">
            <a:extLst>
              <a:ext uri="{FF2B5EF4-FFF2-40B4-BE49-F238E27FC236}">
                <a16:creationId xmlns:a16="http://schemas.microsoft.com/office/drawing/2014/main" id="{42DFE420-0C57-447E-97CA-4AC1C47EBFA0}"/>
              </a:ext>
            </a:extLst>
          </p:cNvPr>
          <p:cNvSpPr>
            <a:spLocks noGrp="1"/>
          </p:cNvSpPr>
          <p:nvPr>
            <p:ph type="sldNum" sz="quarter" idx="16"/>
          </p:nvPr>
        </p:nvSpPr>
        <p:spPr/>
        <p:txBody>
          <a:bodyPr/>
          <a:lstStyle/>
          <a:p>
            <a:fld id="{3D2B40A5-36D8-4206-9CB0-EB259D6B7C34}" type="slidenum">
              <a:rPr lang="nl-NL" smtClean="0"/>
              <a:pPr/>
              <a:t>‹#›</a:t>
            </a:fld>
            <a:endParaRPr lang="nl-NL"/>
          </a:p>
        </p:txBody>
      </p:sp>
    </p:spTree>
    <p:extLst>
      <p:ext uri="{BB962C8B-B14F-4D97-AF65-F5344CB8AC3E}">
        <p14:creationId xmlns:p14="http://schemas.microsoft.com/office/powerpoint/2010/main" val="3517602978"/>
      </p:ext>
    </p:extLst>
  </p:cSld>
  <p:clrMapOvr>
    <a:masterClrMapping/>
  </p:clrMapOvr>
  <p:extLst>
    <p:ext uri="{DCECCB84-F9BA-43D5-87BE-67443E8EF086}">
      <p15:sldGuideLst xmlns:p15="http://schemas.microsoft.com/office/powerpoint/2012/main">
        <p15:guide id="1" orient="horz" pos="210" userDrawn="1">
          <p15:clr>
            <a:srgbClr val="FBAE40"/>
          </p15:clr>
        </p15:guide>
        <p15:guide id="2" pos="63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al beeld - 2 regel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23668" y="1612901"/>
            <a:ext cx="4996131" cy="4564063"/>
          </a:xfrm>
        </p:spPr>
        <p:txBody>
          <a:bodyPr/>
          <a:lstStyle>
            <a:lvl1pPr>
              <a:defRPr/>
            </a:lvl1pPr>
          </a:lstStyle>
          <a:p>
            <a:pPr lvl="0"/>
            <a:r>
              <a:rPr lang="nl-NL"/>
              <a:t>Vul de tekst in.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hasCustomPrompt="1"/>
          </p:nvPr>
        </p:nvSpPr>
        <p:spPr>
          <a:xfrm>
            <a:off x="6172199" y="1612901"/>
            <a:ext cx="5376335" cy="4564063"/>
          </a:xfrm>
        </p:spPr>
        <p:txBody>
          <a:bodyPr/>
          <a:lstStyle>
            <a:lvl1pPr>
              <a:defRPr/>
            </a:lvl1pPr>
          </a:lstStyle>
          <a:p>
            <a:pPr lvl="0"/>
            <a:r>
              <a:rPr lang="en-US" err="1"/>
              <a:t>Klik</a:t>
            </a:r>
            <a:r>
              <a:rPr lang="en-US"/>
              <a:t> op </a:t>
            </a:r>
            <a:r>
              <a:rPr lang="en-US" err="1"/>
              <a:t>een</a:t>
            </a:r>
            <a:r>
              <a:rPr lang="en-US"/>
              <a:t> pictogram om </a:t>
            </a:r>
            <a:r>
              <a:rPr lang="en-US" err="1"/>
              <a:t>een</a:t>
            </a:r>
            <a:r>
              <a:rPr lang="en-US"/>
              <a:t> </a:t>
            </a:r>
            <a:r>
              <a:rPr lang="en-US" err="1"/>
              <a:t>afbeelding</a:t>
            </a:r>
            <a:r>
              <a:rPr lang="en-US"/>
              <a:t>, </a:t>
            </a:r>
            <a:r>
              <a:rPr lang="en-US" err="1"/>
              <a:t>grafiek</a:t>
            </a:r>
            <a:r>
              <a:rPr lang="en-US"/>
              <a:t> of </a:t>
            </a:r>
            <a:r>
              <a:rPr lang="en-US" err="1"/>
              <a:t>tabel</a:t>
            </a:r>
            <a:r>
              <a:rPr lang="en-US"/>
              <a:t> in </a:t>
            </a:r>
            <a:r>
              <a:rPr lang="en-US" err="1"/>
              <a:t>te</a:t>
            </a:r>
            <a:r>
              <a:rPr lang="en-US"/>
              <a:t> </a:t>
            </a:r>
            <a:r>
              <a:rPr lang="en-US" err="1"/>
              <a:t>voegen</a:t>
            </a:r>
            <a:endParaRPr lang="en-US"/>
          </a:p>
        </p:txBody>
      </p:sp>
      <p:sp>
        <p:nvSpPr>
          <p:cNvPr id="5" name="Date Placeholder 4"/>
          <p:cNvSpPr>
            <a:spLocks noGrp="1"/>
          </p:cNvSpPr>
          <p:nvPr>
            <p:ph type="dt" sz="half" idx="10"/>
          </p:nvPr>
        </p:nvSpPr>
        <p:spPr/>
        <p:txBody>
          <a:bodyPr/>
          <a:lstStyle/>
          <a:p>
            <a:fld id="{B22CBEA2-CFB4-4CB6-955F-742356B7D299}" type="datetime4">
              <a:rPr lang="nl-NL" smtClean="0"/>
              <a:t>20 april 2026</a:t>
            </a:fld>
            <a:endParaRPr lang="nl-NL"/>
          </a:p>
        </p:txBody>
      </p:sp>
      <p:sp>
        <p:nvSpPr>
          <p:cNvPr id="6" name="Footer Placeholder 5"/>
          <p:cNvSpPr>
            <a:spLocks noGrp="1"/>
          </p:cNvSpPr>
          <p:nvPr>
            <p:ph type="ftr" sz="quarter" idx="11"/>
          </p:nvPr>
        </p:nvSpPr>
        <p:spPr/>
        <p:txBody>
          <a:bodyPr/>
          <a:lstStyle/>
          <a:p>
            <a:r>
              <a:rPr lang="nl-NL"/>
              <a:t>|  Naam presentator  |  Functie</a:t>
            </a:r>
          </a:p>
        </p:txBody>
      </p:sp>
      <p:sp>
        <p:nvSpPr>
          <p:cNvPr id="7" name="Slide Number Placeholder 6"/>
          <p:cNvSpPr>
            <a:spLocks noGrp="1"/>
          </p:cNvSpPr>
          <p:nvPr>
            <p:ph type="sldNum" sz="quarter" idx="12"/>
          </p:nvPr>
        </p:nvSpPr>
        <p:spPr/>
        <p:txBody>
          <a:bodyPr/>
          <a:lstStyle/>
          <a:p>
            <a:fld id="{3D2B40A5-36D8-4206-9CB0-EB259D6B7C34}" type="slidenum">
              <a:rPr lang="nl-NL" smtClean="0"/>
              <a:t>‹#›</a:t>
            </a:fld>
            <a:endParaRPr lang="nl-NL"/>
          </a:p>
        </p:txBody>
      </p:sp>
      <p:sp>
        <p:nvSpPr>
          <p:cNvPr id="11" name="Titel 7">
            <a:extLst>
              <a:ext uri="{FF2B5EF4-FFF2-40B4-BE49-F238E27FC236}">
                <a16:creationId xmlns:a16="http://schemas.microsoft.com/office/drawing/2014/main" id="{5F7846E4-E4DB-463F-B6D2-A3672D2B1B8F}"/>
              </a:ext>
            </a:extLst>
          </p:cNvPr>
          <p:cNvSpPr>
            <a:spLocks noGrp="1"/>
          </p:cNvSpPr>
          <p:nvPr>
            <p:ph type="title" hasCustomPrompt="1"/>
          </p:nvPr>
        </p:nvSpPr>
        <p:spPr>
          <a:xfrm>
            <a:off x="1040837" y="392142"/>
            <a:ext cx="8991600" cy="431402"/>
          </a:xfrm>
          <a:prstGeom prst="rect">
            <a:avLst/>
          </a:prstGeom>
        </p:spPr>
        <p:txBody>
          <a:bodyPr lIns="0" tIns="0" rIns="0" bIns="0"/>
          <a:lstStyle>
            <a:lvl1pPr>
              <a:defRPr/>
            </a:lvl1pPr>
          </a:lstStyle>
          <a:p>
            <a:r>
              <a:rPr lang="nl-NL"/>
              <a:t>Als De titel 2 regels beslaat</a:t>
            </a:r>
          </a:p>
        </p:txBody>
      </p:sp>
      <p:sp>
        <p:nvSpPr>
          <p:cNvPr id="12" name="Tijdelijke aanduiding voor tekst 23">
            <a:extLst>
              <a:ext uri="{FF2B5EF4-FFF2-40B4-BE49-F238E27FC236}">
                <a16:creationId xmlns:a16="http://schemas.microsoft.com/office/drawing/2014/main" id="{69016F88-1FBE-4588-AD31-A77BDD734BFD}"/>
              </a:ext>
            </a:extLst>
          </p:cNvPr>
          <p:cNvSpPr>
            <a:spLocks noGrp="1"/>
          </p:cNvSpPr>
          <p:nvPr>
            <p:ph type="body" sz="quarter" idx="13" hasCustomPrompt="1"/>
          </p:nvPr>
        </p:nvSpPr>
        <p:spPr>
          <a:xfrm>
            <a:off x="1040837" y="823544"/>
            <a:ext cx="8991600" cy="432922"/>
          </a:xfrm>
        </p:spPr>
        <p:txBody>
          <a:bodyPr/>
          <a:lstStyle>
            <a:lvl1pPr marL="0" indent="0">
              <a:buNone/>
              <a:defRPr sz="3600" b="1" i="0" cap="all">
                <a:solidFill>
                  <a:srgbClr val="E4200E"/>
                </a:solidFill>
                <a:latin typeface="+mj-lt"/>
              </a:defRPr>
            </a:lvl1pPr>
          </a:lstStyle>
          <a:p>
            <a:pPr lvl="0"/>
            <a:r>
              <a:rPr lang="nl-NL"/>
              <a:t>Is regel 2 rood</a:t>
            </a:r>
          </a:p>
        </p:txBody>
      </p:sp>
    </p:spTree>
    <p:extLst>
      <p:ext uri="{BB962C8B-B14F-4D97-AF65-F5344CB8AC3E}">
        <p14:creationId xmlns:p14="http://schemas.microsoft.com/office/powerpoint/2010/main" val="3210230979"/>
      </p:ext>
    </p:extLst>
  </p:cSld>
  <p:clrMapOvr>
    <a:masterClrMapping/>
  </p:clrMapOvr>
  <p:extLst>
    <p:ext uri="{DCECCB84-F9BA-43D5-87BE-67443E8EF086}">
      <p15:sldGuideLst xmlns:p15="http://schemas.microsoft.com/office/powerpoint/2012/main">
        <p15:guide id="1" orient="horz" pos="2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al beeld - 1 regel">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23668" y="1612901"/>
            <a:ext cx="4996131" cy="4564063"/>
          </a:xfrm>
        </p:spPr>
        <p:txBody>
          <a:bodyPr/>
          <a:lstStyle>
            <a:lvl1pPr>
              <a:defRPr/>
            </a:lvl1pPr>
          </a:lstStyle>
          <a:p>
            <a:pPr lvl="0"/>
            <a:r>
              <a:rPr lang="nl-NL"/>
              <a:t>Vul de tekst in.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hasCustomPrompt="1"/>
          </p:nvPr>
        </p:nvSpPr>
        <p:spPr>
          <a:xfrm>
            <a:off x="6172199" y="1612901"/>
            <a:ext cx="5376335" cy="4564063"/>
          </a:xfrm>
        </p:spPr>
        <p:txBody>
          <a:bodyPr/>
          <a:lstStyle>
            <a:lvl1pPr>
              <a:defRPr/>
            </a:lvl1pPr>
          </a:lstStyle>
          <a:p>
            <a:pPr lvl="0"/>
            <a:r>
              <a:rPr lang="en-US" err="1"/>
              <a:t>Klik</a:t>
            </a:r>
            <a:r>
              <a:rPr lang="en-US"/>
              <a:t> op </a:t>
            </a:r>
            <a:r>
              <a:rPr lang="en-US" err="1"/>
              <a:t>een</a:t>
            </a:r>
            <a:r>
              <a:rPr lang="en-US"/>
              <a:t> pictogram om </a:t>
            </a:r>
            <a:r>
              <a:rPr lang="en-US" err="1"/>
              <a:t>een</a:t>
            </a:r>
            <a:r>
              <a:rPr lang="en-US"/>
              <a:t> </a:t>
            </a:r>
            <a:r>
              <a:rPr lang="en-US" err="1"/>
              <a:t>afbeelding</a:t>
            </a:r>
            <a:r>
              <a:rPr lang="en-US"/>
              <a:t>, </a:t>
            </a:r>
            <a:r>
              <a:rPr lang="en-US" err="1"/>
              <a:t>grafiek</a:t>
            </a:r>
            <a:r>
              <a:rPr lang="en-US"/>
              <a:t> of </a:t>
            </a:r>
            <a:r>
              <a:rPr lang="en-US" err="1"/>
              <a:t>tabel</a:t>
            </a:r>
            <a:r>
              <a:rPr lang="en-US"/>
              <a:t> in </a:t>
            </a:r>
            <a:r>
              <a:rPr lang="en-US" err="1"/>
              <a:t>te</a:t>
            </a:r>
            <a:r>
              <a:rPr lang="en-US"/>
              <a:t> </a:t>
            </a:r>
            <a:r>
              <a:rPr lang="en-US" err="1"/>
              <a:t>voegen</a:t>
            </a:r>
            <a:endParaRPr lang="en-US"/>
          </a:p>
        </p:txBody>
      </p:sp>
      <p:sp>
        <p:nvSpPr>
          <p:cNvPr id="5" name="Date Placeholder 4"/>
          <p:cNvSpPr>
            <a:spLocks noGrp="1"/>
          </p:cNvSpPr>
          <p:nvPr>
            <p:ph type="dt" sz="half" idx="10"/>
          </p:nvPr>
        </p:nvSpPr>
        <p:spPr/>
        <p:txBody>
          <a:bodyPr/>
          <a:lstStyle/>
          <a:p>
            <a:fld id="{5535FFF9-4DD6-4986-877A-554509BF443F}" type="datetime4">
              <a:rPr lang="nl-NL" smtClean="0"/>
              <a:t>20 april 2026</a:t>
            </a:fld>
            <a:endParaRPr lang="nl-NL"/>
          </a:p>
        </p:txBody>
      </p:sp>
      <p:sp>
        <p:nvSpPr>
          <p:cNvPr id="6" name="Footer Placeholder 5"/>
          <p:cNvSpPr>
            <a:spLocks noGrp="1"/>
          </p:cNvSpPr>
          <p:nvPr>
            <p:ph type="ftr" sz="quarter" idx="11"/>
          </p:nvPr>
        </p:nvSpPr>
        <p:spPr/>
        <p:txBody>
          <a:bodyPr/>
          <a:lstStyle/>
          <a:p>
            <a:r>
              <a:rPr lang="nl-NL"/>
              <a:t>|  Naam presentator  |  Functie</a:t>
            </a:r>
          </a:p>
        </p:txBody>
      </p:sp>
      <p:sp>
        <p:nvSpPr>
          <p:cNvPr id="7" name="Slide Number Placeholder 6"/>
          <p:cNvSpPr>
            <a:spLocks noGrp="1"/>
          </p:cNvSpPr>
          <p:nvPr>
            <p:ph type="sldNum" sz="quarter" idx="12"/>
          </p:nvPr>
        </p:nvSpPr>
        <p:spPr/>
        <p:txBody>
          <a:bodyPr/>
          <a:lstStyle/>
          <a:p>
            <a:fld id="{3D2B40A5-36D8-4206-9CB0-EB259D6B7C34}" type="slidenum">
              <a:rPr lang="nl-NL" smtClean="0"/>
              <a:t>‹#›</a:t>
            </a:fld>
            <a:endParaRPr lang="nl-NL"/>
          </a:p>
        </p:txBody>
      </p:sp>
      <p:sp>
        <p:nvSpPr>
          <p:cNvPr id="11" name="Titel 7">
            <a:extLst>
              <a:ext uri="{FF2B5EF4-FFF2-40B4-BE49-F238E27FC236}">
                <a16:creationId xmlns:a16="http://schemas.microsoft.com/office/drawing/2014/main" id="{63E38E1B-AE92-469A-8BEF-D97AC34F4727}"/>
              </a:ext>
            </a:extLst>
          </p:cNvPr>
          <p:cNvSpPr>
            <a:spLocks noGrp="1"/>
          </p:cNvSpPr>
          <p:nvPr>
            <p:ph type="title" hasCustomPrompt="1"/>
          </p:nvPr>
        </p:nvSpPr>
        <p:spPr>
          <a:xfrm>
            <a:off x="1040837" y="836712"/>
            <a:ext cx="8991600" cy="516578"/>
          </a:xfrm>
          <a:prstGeom prst="rect">
            <a:avLst/>
          </a:prstGeom>
        </p:spPr>
        <p:txBody>
          <a:bodyPr lIns="0" tIns="0" rIns="0" bIns="0"/>
          <a:lstStyle>
            <a:lvl1pPr>
              <a:defRPr/>
            </a:lvl1pPr>
          </a:lstStyle>
          <a:p>
            <a:r>
              <a:rPr lang="nl-NL"/>
              <a:t>Dit is een titel van 1 regel</a:t>
            </a:r>
          </a:p>
        </p:txBody>
      </p:sp>
    </p:spTree>
    <p:extLst>
      <p:ext uri="{BB962C8B-B14F-4D97-AF65-F5344CB8AC3E}">
        <p14:creationId xmlns:p14="http://schemas.microsoft.com/office/powerpoint/2010/main" val="2989545022"/>
      </p:ext>
    </p:extLst>
  </p:cSld>
  <p:clrMapOvr>
    <a:masterClrMapping/>
  </p:clrMapOvr>
  <p:extLst>
    <p:ext uri="{DCECCB84-F9BA-43D5-87BE-67443E8EF086}">
      <p15:sldGuideLst xmlns:p15="http://schemas.microsoft.com/office/powerpoint/2012/main">
        <p15:guide id="1" orient="horz" pos="21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ot beeld - 2 regels">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2C76F30D-CFDB-4AEF-836F-C180B2BC8053}"/>
              </a:ext>
            </a:extLst>
          </p:cNvPr>
          <p:cNvSpPr>
            <a:spLocks noGrp="1"/>
          </p:cNvSpPr>
          <p:nvPr>
            <p:ph type="pic" sz="quarter" idx="13" hasCustomPrompt="1"/>
          </p:nvPr>
        </p:nvSpPr>
        <p:spPr>
          <a:xfrm>
            <a:off x="1007533" y="1646262"/>
            <a:ext cx="10560052" cy="4388194"/>
          </a:xfrm>
        </p:spPr>
        <p:txBody>
          <a:bodyPr/>
          <a:lstStyle>
            <a:lvl1pPr>
              <a:defRPr/>
            </a:lvl1pPr>
          </a:lstStyle>
          <a:p>
            <a:r>
              <a:rPr lang="nl-NL"/>
              <a:t>Klik op het pictogram om een afbeelding te kiezen</a:t>
            </a:r>
          </a:p>
        </p:txBody>
      </p:sp>
      <p:sp>
        <p:nvSpPr>
          <p:cNvPr id="2" name="Tijdelijke aanduiding voor datum 1">
            <a:extLst>
              <a:ext uri="{FF2B5EF4-FFF2-40B4-BE49-F238E27FC236}">
                <a16:creationId xmlns:a16="http://schemas.microsoft.com/office/drawing/2014/main" id="{A2B02132-E19F-4372-B671-E9537ECFD3D4}"/>
              </a:ext>
            </a:extLst>
          </p:cNvPr>
          <p:cNvSpPr>
            <a:spLocks noGrp="1"/>
          </p:cNvSpPr>
          <p:nvPr>
            <p:ph type="dt" sz="half" idx="15"/>
          </p:nvPr>
        </p:nvSpPr>
        <p:spPr/>
        <p:txBody>
          <a:bodyPr/>
          <a:lstStyle/>
          <a:p>
            <a:fld id="{4D49D8BF-C49C-4B3A-85BD-739D265DE847}" type="datetime4">
              <a:rPr lang="nl-NL" smtClean="0"/>
              <a:t>20 april 2026</a:t>
            </a:fld>
            <a:endParaRPr lang="nl-NL"/>
          </a:p>
        </p:txBody>
      </p:sp>
      <p:sp>
        <p:nvSpPr>
          <p:cNvPr id="3" name="Tijdelijke aanduiding voor voettekst 2">
            <a:extLst>
              <a:ext uri="{FF2B5EF4-FFF2-40B4-BE49-F238E27FC236}">
                <a16:creationId xmlns:a16="http://schemas.microsoft.com/office/drawing/2014/main" id="{7D2097A8-8BE0-4F62-8D41-A2C476158F14}"/>
              </a:ext>
            </a:extLst>
          </p:cNvPr>
          <p:cNvSpPr>
            <a:spLocks noGrp="1"/>
          </p:cNvSpPr>
          <p:nvPr>
            <p:ph type="ftr" sz="quarter" idx="16"/>
          </p:nvPr>
        </p:nvSpPr>
        <p:spPr/>
        <p:txBody>
          <a:bodyPr/>
          <a:lstStyle/>
          <a:p>
            <a:r>
              <a:rPr lang="nl-NL"/>
              <a:t>|  Naam presentator  |  Functie</a:t>
            </a:r>
          </a:p>
        </p:txBody>
      </p:sp>
      <p:sp>
        <p:nvSpPr>
          <p:cNvPr id="4" name="Tijdelijke aanduiding voor dianummer 3">
            <a:extLst>
              <a:ext uri="{FF2B5EF4-FFF2-40B4-BE49-F238E27FC236}">
                <a16:creationId xmlns:a16="http://schemas.microsoft.com/office/drawing/2014/main" id="{7CBF36D4-A461-417E-B387-EBEF66781E08}"/>
              </a:ext>
            </a:extLst>
          </p:cNvPr>
          <p:cNvSpPr>
            <a:spLocks noGrp="1"/>
          </p:cNvSpPr>
          <p:nvPr>
            <p:ph type="sldNum" sz="quarter" idx="17"/>
          </p:nvPr>
        </p:nvSpPr>
        <p:spPr/>
        <p:txBody>
          <a:bodyPr/>
          <a:lstStyle/>
          <a:p>
            <a:fld id="{3D2B40A5-36D8-4206-9CB0-EB259D6B7C34}" type="slidenum">
              <a:rPr lang="nl-NL" smtClean="0"/>
              <a:pPr/>
              <a:t>‹#›</a:t>
            </a:fld>
            <a:endParaRPr lang="nl-NL"/>
          </a:p>
        </p:txBody>
      </p:sp>
      <p:sp>
        <p:nvSpPr>
          <p:cNvPr id="8" name="Titel 7">
            <a:extLst>
              <a:ext uri="{FF2B5EF4-FFF2-40B4-BE49-F238E27FC236}">
                <a16:creationId xmlns:a16="http://schemas.microsoft.com/office/drawing/2014/main" id="{877085A3-BAEC-4523-BECD-D2C5F09D56DA}"/>
              </a:ext>
            </a:extLst>
          </p:cNvPr>
          <p:cNvSpPr>
            <a:spLocks noGrp="1"/>
          </p:cNvSpPr>
          <p:nvPr>
            <p:ph type="title" hasCustomPrompt="1"/>
          </p:nvPr>
        </p:nvSpPr>
        <p:spPr>
          <a:xfrm>
            <a:off x="1040837" y="392142"/>
            <a:ext cx="8991600" cy="431402"/>
          </a:xfrm>
          <a:prstGeom prst="rect">
            <a:avLst/>
          </a:prstGeom>
        </p:spPr>
        <p:txBody>
          <a:bodyPr lIns="0" tIns="0" rIns="0" bIns="0"/>
          <a:lstStyle>
            <a:lvl1pPr>
              <a:defRPr/>
            </a:lvl1pPr>
          </a:lstStyle>
          <a:p>
            <a:r>
              <a:rPr lang="nl-NL"/>
              <a:t>Als De titel 2 regels beslaat</a:t>
            </a:r>
          </a:p>
        </p:txBody>
      </p:sp>
      <p:sp>
        <p:nvSpPr>
          <p:cNvPr id="9" name="Tijdelijke aanduiding voor tekst 23">
            <a:extLst>
              <a:ext uri="{FF2B5EF4-FFF2-40B4-BE49-F238E27FC236}">
                <a16:creationId xmlns:a16="http://schemas.microsoft.com/office/drawing/2014/main" id="{67EB631F-51C8-4640-A9F7-53AD0547A5C2}"/>
              </a:ext>
            </a:extLst>
          </p:cNvPr>
          <p:cNvSpPr>
            <a:spLocks noGrp="1"/>
          </p:cNvSpPr>
          <p:nvPr>
            <p:ph type="body" sz="quarter" idx="18" hasCustomPrompt="1"/>
          </p:nvPr>
        </p:nvSpPr>
        <p:spPr>
          <a:xfrm>
            <a:off x="1040837" y="823544"/>
            <a:ext cx="8991600" cy="432922"/>
          </a:xfrm>
        </p:spPr>
        <p:txBody>
          <a:bodyPr/>
          <a:lstStyle>
            <a:lvl1pPr marL="0" indent="0">
              <a:buNone/>
              <a:defRPr sz="3600" b="1" i="0" cap="all">
                <a:solidFill>
                  <a:srgbClr val="E4200E"/>
                </a:solidFill>
                <a:latin typeface="+mj-lt"/>
              </a:defRPr>
            </a:lvl1pPr>
          </a:lstStyle>
          <a:p>
            <a:pPr lvl="0"/>
            <a:r>
              <a:rPr lang="nl-NL"/>
              <a:t>is regel 2 rood</a:t>
            </a:r>
          </a:p>
        </p:txBody>
      </p:sp>
    </p:spTree>
    <p:extLst>
      <p:ext uri="{BB962C8B-B14F-4D97-AF65-F5344CB8AC3E}">
        <p14:creationId xmlns:p14="http://schemas.microsoft.com/office/powerpoint/2010/main" val="901888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ot beeld - 1 regel">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2C76F30D-CFDB-4AEF-836F-C180B2BC8053}"/>
              </a:ext>
            </a:extLst>
          </p:cNvPr>
          <p:cNvSpPr>
            <a:spLocks noGrp="1"/>
          </p:cNvSpPr>
          <p:nvPr>
            <p:ph type="pic" sz="quarter" idx="13" hasCustomPrompt="1"/>
          </p:nvPr>
        </p:nvSpPr>
        <p:spPr>
          <a:xfrm>
            <a:off x="1007533" y="1646262"/>
            <a:ext cx="10560052" cy="4388194"/>
          </a:xfrm>
        </p:spPr>
        <p:txBody>
          <a:bodyPr/>
          <a:lstStyle>
            <a:lvl1pPr>
              <a:defRPr/>
            </a:lvl1pPr>
          </a:lstStyle>
          <a:p>
            <a:r>
              <a:rPr lang="nl-NL"/>
              <a:t>Klik op het pictogram om een afbeelding te kiezen</a:t>
            </a:r>
          </a:p>
        </p:txBody>
      </p:sp>
      <p:sp>
        <p:nvSpPr>
          <p:cNvPr id="8" name="Titel 7">
            <a:extLst>
              <a:ext uri="{FF2B5EF4-FFF2-40B4-BE49-F238E27FC236}">
                <a16:creationId xmlns:a16="http://schemas.microsoft.com/office/drawing/2014/main" id="{41E49D53-C05D-48FA-8165-A7819AE6E5A5}"/>
              </a:ext>
            </a:extLst>
          </p:cNvPr>
          <p:cNvSpPr>
            <a:spLocks noGrp="1"/>
          </p:cNvSpPr>
          <p:nvPr>
            <p:ph type="title" hasCustomPrompt="1"/>
          </p:nvPr>
        </p:nvSpPr>
        <p:spPr>
          <a:xfrm>
            <a:off x="1040837" y="836712"/>
            <a:ext cx="8991600" cy="516578"/>
          </a:xfrm>
          <a:prstGeom prst="rect">
            <a:avLst/>
          </a:prstGeom>
        </p:spPr>
        <p:txBody>
          <a:bodyPr lIns="0" tIns="0" rIns="0" bIns="0"/>
          <a:lstStyle>
            <a:lvl1pPr>
              <a:defRPr/>
            </a:lvl1pPr>
          </a:lstStyle>
          <a:p>
            <a:r>
              <a:rPr lang="nl-NL"/>
              <a:t>Dit is een titel van 1 regel</a:t>
            </a:r>
          </a:p>
        </p:txBody>
      </p:sp>
      <p:sp>
        <p:nvSpPr>
          <p:cNvPr id="5" name="Tijdelijke aanduiding voor datum 4">
            <a:extLst>
              <a:ext uri="{FF2B5EF4-FFF2-40B4-BE49-F238E27FC236}">
                <a16:creationId xmlns:a16="http://schemas.microsoft.com/office/drawing/2014/main" id="{BF8A8297-0F42-4FA8-9786-A3CC4098C0FF}"/>
              </a:ext>
            </a:extLst>
          </p:cNvPr>
          <p:cNvSpPr>
            <a:spLocks noGrp="1"/>
          </p:cNvSpPr>
          <p:nvPr>
            <p:ph type="dt" sz="half" idx="14"/>
          </p:nvPr>
        </p:nvSpPr>
        <p:spPr/>
        <p:txBody>
          <a:bodyPr/>
          <a:lstStyle/>
          <a:p>
            <a:fld id="{EB20F994-56DF-462D-B4CE-B5E586CA1677}" type="datetime4">
              <a:rPr lang="nl-NL" smtClean="0"/>
              <a:t>20 april 2026</a:t>
            </a:fld>
            <a:endParaRPr lang="nl-NL"/>
          </a:p>
        </p:txBody>
      </p:sp>
      <p:sp>
        <p:nvSpPr>
          <p:cNvPr id="6" name="Tijdelijke aanduiding voor voettekst 5">
            <a:extLst>
              <a:ext uri="{FF2B5EF4-FFF2-40B4-BE49-F238E27FC236}">
                <a16:creationId xmlns:a16="http://schemas.microsoft.com/office/drawing/2014/main" id="{6EC80D7D-21E6-41C3-B7E6-03D1E5060ECB}"/>
              </a:ext>
            </a:extLst>
          </p:cNvPr>
          <p:cNvSpPr>
            <a:spLocks noGrp="1"/>
          </p:cNvSpPr>
          <p:nvPr>
            <p:ph type="ftr" sz="quarter" idx="15"/>
          </p:nvPr>
        </p:nvSpPr>
        <p:spPr/>
        <p:txBody>
          <a:bodyPr/>
          <a:lstStyle/>
          <a:p>
            <a:r>
              <a:rPr lang="nl-NL"/>
              <a:t>|  Naam presentator  |  Functie</a:t>
            </a:r>
          </a:p>
        </p:txBody>
      </p:sp>
      <p:sp>
        <p:nvSpPr>
          <p:cNvPr id="9" name="Tijdelijke aanduiding voor dianummer 8">
            <a:extLst>
              <a:ext uri="{FF2B5EF4-FFF2-40B4-BE49-F238E27FC236}">
                <a16:creationId xmlns:a16="http://schemas.microsoft.com/office/drawing/2014/main" id="{6B64D5A3-5C77-4AFE-A156-92C3AD18A0E8}"/>
              </a:ext>
            </a:extLst>
          </p:cNvPr>
          <p:cNvSpPr>
            <a:spLocks noGrp="1"/>
          </p:cNvSpPr>
          <p:nvPr>
            <p:ph type="sldNum" sz="quarter" idx="16"/>
          </p:nvPr>
        </p:nvSpPr>
        <p:spPr/>
        <p:txBody>
          <a:bodyPr/>
          <a:lstStyle/>
          <a:p>
            <a:fld id="{3D2B40A5-36D8-4206-9CB0-EB259D6B7C34}" type="slidenum">
              <a:rPr lang="nl-NL" smtClean="0"/>
              <a:pPr/>
              <a:t>‹#›</a:t>
            </a:fld>
            <a:endParaRPr lang="nl-NL"/>
          </a:p>
        </p:txBody>
      </p:sp>
    </p:spTree>
    <p:extLst>
      <p:ext uri="{BB962C8B-B14F-4D97-AF65-F5344CB8AC3E}">
        <p14:creationId xmlns:p14="http://schemas.microsoft.com/office/powerpoint/2010/main" val="520605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rizontaal beeld - 2 regels">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15DBEBBF-2DC7-4C7F-8826-75BFE1CAB5B8}"/>
              </a:ext>
            </a:extLst>
          </p:cNvPr>
          <p:cNvSpPr>
            <a:spLocks noGrp="1"/>
          </p:cNvSpPr>
          <p:nvPr>
            <p:ph type="body" sz="quarter" idx="19"/>
          </p:nvPr>
        </p:nvSpPr>
        <p:spPr>
          <a:xfrm>
            <a:off x="988485" y="1642900"/>
            <a:ext cx="10579100" cy="9225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7">
            <a:extLst>
              <a:ext uri="{FF2B5EF4-FFF2-40B4-BE49-F238E27FC236}">
                <a16:creationId xmlns:a16="http://schemas.microsoft.com/office/drawing/2014/main" id="{8728BDF4-E8DB-40D2-BD16-4C2159B292C9}"/>
              </a:ext>
            </a:extLst>
          </p:cNvPr>
          <p:cNvSpPr>
            <a:spLocks noGrp="1"/>
          </p:cNvSpPr>
          <p:nvPr>
            <p:ph type="title" hasCustomPrompt="1"/>
          </p:nvPr>
        </p:nvSpPr>
        <p:spPr>
          <a:xfrm>
            <a:off x="1040837" y="392142"/>
            <a:ext cx="8991600" cy="431402"/>
          </a:xfrm>
          <a:prstGeom prst="rect">
            <a:avLst/>
          </a:prstGeom>
        </p:spPr>
        <p:txBody>
          <a:bodyPr lIns="0" tIns="0" rIns="0" bIns="0"/>
          <a:lstStyle>
            <a:lvl1pPr>
              <a:defRPr/>
            </a:lvl1pPr>
          </a:lstStyle>
          <a:p>
            <a:r>
              <a:rPr lang="nl-NL"/>
              <a:t>Als De titel 2 regels beslaat</a:t>
            </a:r>
          </a:p>
        </p:txBody>
      </p:sp>
      <p:sp>
        <p:nvSpPr>
          <p:cNvPr id="11" name="Tijdelijke aanduiding voor tekst 23">
            <a:extLst>
              <a:ext uri="{FF2B5EF4-FFF2-40B4-BE49-F238E27FC236}">
                <a16:creationId xmlns:a16="http://schemas.microsoft.com/office/drawing/2014/main" id="{1D47FC08-29C0-40C1-862F-55CEC6997291}"/>
              </a:ext>
            </a:extLst>
          </p:cNvPr>
          <p:cNvSpPr>
            <a:spLocks noGrp="1"/>
          </p:cNvSpPr>
          <p:nvPr>
            <p:ph type="body" sz="quarter" idx="20" hasCustomPrompt="1"/>
          </p:nvPr>
        </p:nvSpPr>
        <p:spPr>
          <a:xfrm>
            <a:off x="1040837" y="823544"/>
            <a:ext cx="8991600" cy="432922"/>
          </a:xfrm>
        </p:spPr>
        <p:txBody>
          <a:bodyPr/>
          <a:lstStyle>
            <a:lvl1pPr marL="0" indent="0">
              <a:buNone/>
              <a:defRPr sz="3600" b="1" i="0" cap="all">
                <a:solidFill>
                  <a:srgbClr val="E4200E"/>
                </a:solidFill>
                <a:latin typeface="+mj-lt"/>
              </a:defRPr>
            </a:lvl1pPr>
          </a:lstStyle>
          <a:p>
            <a:pPr lvl="0"/>
            <a:r>
              <a:rPr lang="nl-NL"/>
              <a:t>is regel 2 rood</a:t>
            </a:r>
          </a:p>
        </p:txBody>
      </p:sp>
      <p:sp>
        <p:nvSpPr>
          <p:cNvPr id="8" name="Tijdelijke aanduiding voor inhoud 7">
            <a:extLst>
              <a:ext uri="{FF2B5EF4-FFF2-40B4-BE49-F238E27FC236}">
                <a16:creationId xmlns:a16="http://schemas.microsoft.com/office/drawing/2014/main" id="{647CC210-6116-4660-B178-1E590A2A4A1E}"/>
              </a:ext>
            </a:extLst>
          </p:cNvPr>
          <p:cNvSpPr>
            <a:spLocks noGrp="1"/>
          </p:cNvSpPr>
          <p:nvPr>
            <p:ph sz="quarter" idx="21"/>
          </p:nvPr>
        </p:nvSpPr>
        <p:spPr>
          <a:xfrm>
            <a:off x="1013885" y="2782888"/>
            <a:ext cx="10543116" cy="316639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5348E84-1B79-428A-BED0-63B107F0EA55}"/>
              </a:ext>
            </a:extLst>
          </p:cNvPr>
          <p:cNvSpPr>
            <a:spLocks noGrp="1"/>
          </p:cNvSpPr>
          <p:nvPr>
            <p:ph type="dt" sz="half" idx="22"/>
          </p:nvPr>
        </p:nvSpPr>
        <p:spPr/>
        <p:txBody>
          <a:bodyPr/>
          <a:lstStyle/>
          <a:p>
            <a:fld id="{DEF714AD-D07D-4485-9D1D-CFA8FD5F2909}" type="datetime4">
              <a:rPr lang="nl-NL" smtClean="0"/>
              <a:t>20 april 2026</a:t>
            </a:fld>
            <a:endParaRPr lang="nl-NL"/>
          </a:p>
        </p:txBody>
      </p:sp>
      <p:sp>
        <p:nvSpPr>
          <p:cNvPr id="7" name="Tijdelijke aanduiding voor voettekst 6">
            <a:extLst>
              <a:ext uri="{FF2B5EF4-FFF2-40B4-BE49-F238E27FC236}">
                <a16:creationId xmlns:a16="http://schemas.microsoft.com/office/drawing/2014/main" id="{FB004DAD-C7B9-4935-8478-323D372B7BD1}"/>
              </a:ext>
            </a:extLst>
          </p:cNvPr>
          <p:cNvSpPr>
            <a:spLocks noGrp="1"/>
          </p:cNvSpPr>
          <p:nvPr>
            <p:ph type="ftr" sz="quarter" idx="23"/>
          </p:nvPr>
        </p:nvSpPr>
        <p:spPr/>
        <p:txBody>
          <a:bodyPr/>
          <a:lstStyle/>
          <a:p>
            <a:r>
              <a:rPr lang="nl-NL"/>
              <a:t>|  Naam presentator  |  Functie</a:t>
            </a:r>
          </a:p>
        </p:txBody>
      </p:sp>
      <p:sp>
        <p:nvSpPr>
          <p:cNvPr id="9" name="Tijdelijke aanduiding voor dianummer 8">
            <a:extLst>
              <a:ext uri="{FF2B5EF4-FFF2-40B4-BE49-F238E27FC236}">
                <a16:creationId xmlns:a16="http://schemas.microsoft.com/office/drawing/2014/main" id="{4C96BE1C-DDBB-43DC-BF01-1A580B19951F}"/>
              </a:ext>
            </a:extLst>
          </p:cNvPr>
          <p:cNvSpPr>
            <a:spLocks noGrp="1"/>
          </p:cNvSpPr>
          <p:nvPr>
            <p:ph type="sldNum" sz="quarter" idx="24"/>
          </p:nvPr>
        </p:nvSpPr>
        <p:spPr/>
        <p:txBody>
          <a:bodyPr/>
          <a:lstStyle/>
          <a:p>
            <a:fld id="{3D2B40A5-36D8-4206-9CB0-EB259D6B7C34}" type="slidenum">
              <a:rPr lang="nl-NL" smtClean="0"/>
              <a:pPr/>
              <a:t>‹#›</a:t>
            </a:fld>
            <a:endParaRPr lang="nl-NL"/>
          </a:p>
        </p:txBody>
      </p:sp>
    </p:spTree>
    <p:extLst>
      <p:ext uri="{BB962C8B-B14F-4D97-AF65-F5344CB8AC3E}">
        <p14:creationId xmlns:p14="http://schemas.microsoft.com/office/powerpoint/2010/main" val="4174298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rizontaal beeld - 1 regel">
    <p:spTree>
      <p:nvGrpSpPr>
        <p:cNvPr id="1" name=""/>
        <p:cNvGrpSpPr/>
        <p:nvPr/>
      </p:nvGrpSpPr>
      <p:grpSpPr>
        <a:xfrm>
          <a:off x="0" y="0"/>
          <a:ext cx="0" cy="0"/>
          <a:chOff x="0" y="0"/>
          <a:chExt cx="0" cy="0"/>
        </a:xfrm>
      </p:grpSpPr>
      <p:sp>
        <p:nvSpPr>
          <p:cNvPr id="11" name="Titel 7">
            <a:extLst>
              <a:ext uri="{FF2B5EF4-FFF2-40B4-BE49-F238E27FC236}">
                <a16:creationId xmlns:a16="http://schemas.microsoft.com/office/drawing/2014/main" id="{E58E6324-E386-44F4-AEEA-7266F21630A6}"/>
              </a:ext>
            </a:extLst>
          </p:cNvPr>
          <p:cNvSpPr>
            <a:spLocks noGrp="1"/>
          </p:cNvSpPr>
          <p:nvPr>
            <p:ph type="title" hasCustomPrompt="1"/>
          </p:nvPr>
        </p:nvSpPr>
        <p:spPr>
          <a:xfrm>
            <a:off x="1040837" y="836712"/>
            <a:ext cx="8991600" cy="516578"/>
          </a:xfrm>
          <a:prstGeom prst="rect">
            <a:avLst/>
          </a:prstGeom>
        </p:spPr>
        <p:txBody>
          <a:bodyPr lIns="0" tIns="0" rIns="0" bIns="0"/>
          <a:lstStyle>
            <a:lvl1pPr>
              <a:defRPr/>
            </a:lvl1pPr>
          </a:lstStyle>
          <a:p>
            <a:r>
              <a:rPr lang="nl-NL"/>
              <a:t>Dit is een titel van 1 regel</a:t>
            </a:r>
          </a:p>
        </p:txBody>
      </p:sp>
      <p:sp>
        <p:nvSpPr>
          <p:cNvPr id="8" name="Tijdelijke aanduiding voor tekst 5">
            <a:extLst>
              <a:ext uri="{FF2B5EF4-FFF2-40B4-BE49-F238E27FC236}">
                <a16:creationId xmlns:a16="http://schemas.microsoft.com/office/drawing/2014/main" id="{8808EE98-3AA8-4766-9FD5-6B7BCCB3FBDA}"/>
              </a:ext>
            </a:extLst>
          </p:cNvPr>
          <p:cNvSpPr>
            <a:spLocks noGrp="1"/>
          </p:cNvSpPr>
          <p:nvPr>
            <p:ph type="body" sz="quarter" idx="19"/>
          </p:nvPr>
        </p:nvSpPr>
        <p:spPr>
          <a:xfrm>
            <a:off x="988485" y="1642900"/>
            <a:ext cx="10579100" cy="9225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7">
            <a:extLst>
              <a:ext uri="{FF2B5EF4-FFF2-40B4-BE49-F238E27FC236}">
                <a16:creationId xmlns:a16="http://schemas.microsoft.com/office/drawing/2014/main" id="{5BA404E0-F47D-4422-8C26-797CB7F95D53}"/>
              </a:ext>
            </a:extLst>
          </p:cNvPr>
          <p:cNvSpPr>
            <a:spLocks noGrp="1"/>
          </p:cNvSpPr>
          <p:nvPr>
            <p:ph sz="quarter" idx="21"/>
          </p:nvPr>
        </p:nvSpPr>
        <p:spPr>
          <a:xfrm>
            <a:off x="1013885" y="2782888"/>
            <a:ext cx="10543116" cy="316639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4E95501-B18D-4C52-9970-87F61C9C0DBD}"/>
              </a:ext>
            </a:extLst>
          </p:cNvPr>
          <p:cNvSpPr>
            <a:spLocks noGrp="1"/>
          </p:cNvSpPr>
          <p:nvPr>
            <p:ph type="dt" sz="half" idx="22"/>
          </p:nvPr>
        </p:nvSpPr>
        <p:spPr/>
        <p:txBody>
          <a:bodyPr/>
          <a:lstStyle/>
          <a:p>
            <a:fld id="{50C4A579-4FAE-4BBD-BC31-D0B86E2B5377}" type="datetime4">
              <a:rPr lang="nl-NL" smtClean="0"/>
              <a:t>20 april 2026</a:t>
            </a:fld>
            <a:endParaRPr lang="nl-NL"/>
          </a:p>
        </p:txBody>
      </p:sp>
      <p:sp>
        <p:nvSpPr>
          <p:cNvPr id="6" name="Tijdelijke aanduiding voor voettekst 5">
            <a:extLst>
              <a:ext uri="{FF2B5EF4-FFF2-40B4-BE49-F238E27FC236}">
                <a16:creationId xmlns:a16="http://schemas.microsoft.com/office/drawing/2014/main" id="{940DA63E-70EE-4D34-AC16-33C843BCDBE8}"/>
              </a:ext>
            </a:extLst>
          </p:cNvPr>
          <p:cNvSpPr>
            <a:spLocks noGrp="1"/>
          </p:cNvSpPr>
          <p:nvPr>
            <p:ph type="ftr" sz="quarter" idx="23"/>
          </p:nvPr>
        </p:nvSpPr>
        <p:spPr/>
        <p:txBody>
          <a:bodyPr/>
          <a:lstStyle/>
          <a:p>
            <a:r>
              <a:rPr lang="nl-NL"/>
              <a:t>|  Naam presentator  |  Functie</a:t>
            </a:r>
          </a:p>
        </p:txBody>
      </p:sp>
      <p:sp>
        <p:nvSpPr>
          <p:cNvPr id="7" name="Tijdelijke aanduiding voor dianummer 6">
            <a:extLst>
              <a:ext uri="{FF2B5EF4-FFF2-40B4-BE49-F238E27FC236}">
                <a16:creationId xmlns:a16="http://schemas.microsoft.com/office/drawing/2014/main" id="{BA446FCE-09D8-4A04-B5C8-153CBF545522}"/>
              </a:ext>
            </a:extLst>
          </p:cNvPr>
          <p:cNvSpPr>
            <a:spLocks noGrp="1"/>
          </p:cNvSpPr>
          <p:nvPr>
            <p:ph type="sldNum" sz="quarter" idx="24"/>
          </p:nvPr>
        </p:nvSpPr>
        <p:spPr/>
        <p:txBody>
          <a:bodyPr/>
          <a:lstStyle/>
          <a:p>
            <a:fld id="{3D2B40A5-36D8-4206-9CB0-EB259D6B7C34}" type="slidenum">
              <a:rPr lang="nl-NL" smtClean="0"/>
              <a:pPr/>
              <a:t>‹#›</a:t>
            </a:fld>
            <a:endParaRPr lang="nl-NL"/>
          </a:p>
        </p:txBody>
      </p:sp>
    </p:spTree>
    <p:extLst>
      <p:ext uri="{BB962C8B-B14F-4D97-AF65-F5344CB8AC3E}">
        <p14:creationId xmlns:p14="http://schemas.microsoft.com/office/powerpoint/2010/main" val="103163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9928" y="1589554"/>
            <a:ext cx="10537800" cy="4379336"/>
          </a:xfrm>
          <a:prstGeom prst="rect">
            <a:avLst/>
          </a:prstGeom>
        </p:spPr>
        <p:txBody>
          <a:bodyPr vert="horz" lIns="0" tIns="0" rIns="0" bIns="0" rtlCol="0">
            <a:normAutofit/>
          </a:bodyPr>
          <a:lstStyle/>
          <a:p>
            <a:pPr lvl="0"/>
            <a:r>
              <a:rPr lang="nl-NL"/>
              <a:t>Eerste niveau</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007534" y="6314797"/>
            <a:ext cx="1633268" cy="365125"/>
          </a:xfrm>
          <a:prstGeom prst="rect">
            <a:avLst/>
          </a:prstGeom>
        </p:spPr>
        <p:txBody>
          <a:bodyPr vert="horz" lIns="0" tIns="0" rIns="0" bIns="0" rtlCol="0" anchor="t" anchorCtr="0"/>
          <a:lstStyle>
            <a:lvl1pPr algn="l">
              <a:defRPr sz="1300" b="0" cap="all" baseline="0">
                <a:solidFill>
                  <a:schemeClr val="tx1"/>
                </a:solidFill>
              </a:defRPr>
            </a:lvl1pPr>
          </a:lstStyle>
          <a:p>
            <a:fld id="{2A3C9B78-ED27-48FC-A483-ABD5A2046BF7}" type="datetime4">
              <a:rPr lang="nl-NL" smtClean="0"/>
              <a:t>20 april 2026</a:t>
            </a:fld>
            <a:endParaRPr lang="nl-NL"/>
          </a:p>
        </p:txBody>
      </p:sp>
      <p:sp>
        <p:nvSpPr>
          <p:cNvPr id="5" name="Footer Placeholder 4"/>
          <p:cNvSpPr>
            <a:spLocks noGrp="1"/>
          </p:cNvSpPr>
          <p:nvPr>
            <p:ph type="ftr" sz="quarter" idx="3"/>
          </p:nvPr>
        </p:nvSpPr>
        <p:spPr>
          <a:xfrm>
            <a:off x="2679628" y="6314797"/>
            <a:ext cx="6240693" cy="365125"/>
          </a:xfrm>
          <a:prstGeom prst="rect">
            <a:avLst/>
          </a:prstGeom>
        </p:spPr>
        <p:txBody>
          <a:bodyPr vert="horz" lIns="0" tIns="0" rIns="0" bIns="0" rtlCol="0" anchor="t" anchorCtr="0"/>
          <a:lstStyle>
            <a:lvl1pPr algn="l">
              <a:defRPr sz="1300" b="0" cap="all" baseline="0">
                <a:solidFill>
                  <a:schemeClr val="tx1"/>
                </a:solidFill>
              </a:defRPr>
            </a:lvl1pPr>
          </a:lstStyle>
          <a:p>
            <a:r>
              <a:rPr lang="nl-NL"/>
              <a:t>|  Naam presentator  |  Functie</a:t>
            </a:r>
          </a:p>
        </p:txBody>
      </p:sp>
      <p:sp>
        <p:nvSpPr>
          <p:cNvPr id="6" name="Slide Number Placeholder 5"/>
          <p:cNvSpPr>
            <a:spLocks noGrp="1"/>
          </p:cNvSpPr>
          <p:nvPr>
            <p:ph type="sldNum" sz="quarter" idx="4"/>
          </p:nvPr>
        </p:nvSpPr>
        <p:spPr>
          <a:xfrm>
            <a:off x="9648395" y="6307800"/>
            <a:ext cx="1909332" cy="365125"/>
          </a:xfrm>
          <a:prstGeom prst="rect">
            <a:avLst/>
          </a:prstGeom>
        </p:spPr>
        <p:txBody>
          <a:bodyPr vert="horz" lIns="0" tIns="0" rIns="0" bIns="0" rtlCol="0" anchor="t" anchorCtr="0"/>
          <a:lstStyle>
            <a:lvl1pPr algn="r">
              <a:defRPr sz="1300" b="0">
                <a:solidFill>
                  <a:schemeClr val="tx1"/>
                </a:solidFill>
              </a:defRPr>
            </a:lvl1pPr>
          </a:lstStyle>
          <a:p>
            <a:fld id="{3D2B40A5-36D8-4206-9CB0-EB259D6B7C34}" type="slidenum">
              <a:rPr lang="nl-NL" smtClean="0"/>
              <a:pPr/>
              <a:t>‹#›</a:t>
            </a:fld>
            <a:endParaRPr lang="nl-NL"/>
          </a:p>
        </p:txBody>
      </p:sp>
      <p:cxnSp>
        <p:nvCxnSpPr>
          <p:cNvPr id="11" name="Rechte verbindingslijn 10">
            <a:extLst>
              <a:ext uri="{FF2B5EF4-FFF2-40B4-BE49-F238E27FC236}">
                <a16:creationId xmlns:a16="http://schemas.microsoft.com/office/drawing/2014/main" id="{3D986EA7-F1B5-47FB-85AF-7DB5E2621922}"/>
              </a:ext>
            </a:extLst>
          </p:cNvPr>
          <p:cNvCxnSpPr/>
          <p:nvPr/>
        </p:nvCxnSpPr>
        <p:spPr>
          <a:xfrm>
            <a:off x="1030096" y="1321131"/>
            <a:ext cx="10536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240A0B17-69C9-4559-B1D9-C840180E7A67}"/>
              </a:ext>
            </a:extLst>
          </p:cNvPr>
          <p:cNvCxnSpPr>
            <a:cxnSpLocks/>
          </p:cNvCxnSpPr>
          <p:nvPr/>
        </p:nvCxnSpPr>
        <p:spPr>
          <a:xfrm>
            <a:off x="1019928" y="6239714"/>
            <a:ext cx="105378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Afbeelding 8">
            <a:extLst>
              <a:ext uri="{FF2B5EF4-FFF2-40B4-BE49-F238E27FC236}">
                <a16:creationId xmlns:a16="http://schemas.microsoft.com/office/drawing/2014/main" id="{86FBA8FF-5FC2-4128-ACA2-787C5C8CA4B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674920" y="316750"/>
            <a:ext cx="897930" cy="853609"/>
          </a:xfrm>
          <a:prstGeom prst="rect">
            <a:avLst/>
          </a:prstGeom>
        </p:spPr>
      </p:pic>
    </p:spTree>
    <p:extLst>
      <p:ext uri="{BB962C8B-B14F-4D97-AF65-F5344CB8AC3E}">
        <p14:creationId xmlns:p14="http://schemas.microsoft.com/office/powerpoint/2010/main" val="113927163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sldNum="0" hdr="0"/>
  <p:txStyles>
    <p:titleStyle>
      <a:lvl1pPr algn="l" defTabSz="914400" rtl="0" eaLnBrk="1" latinLnBrk="0" hangingPunct="1">
        <a:lnSpc>
          <a:spcPct val="80000"/>
        </a:lnSpc>
        <a:spcBef>
          <a:spcPct val="0"/>
        </a:spcBef>
        <a:buNone/>
        <a:defRPr sz="3600" b="1" kern="1200" cap="all" baseline="0">
          <a:solidFill>
            <a:schemeClr val="tx1"/>
          </a:solidFill>
          <a:latin typeface="+mj-lt"/>
          <a:ea typeface="+mj-ea"/>
          <a:cs typeface="+mj-cs"/>
        </a:defRPr>
      </a:lvl1pPr>
    </p:titleStyle>
    <p:bodyStyle>
      <a:lvl1pPr marL="216000" indent="-216000" algn="l" defTabSz="914400" rtl="0" eaLnBrk="1" latinLnBrk="0" hangingPunct="1">
        <a:lnSpc>
          <a:spcPct val="90000"/>
        </a:lnSpc>
        <a:spcBef>
          <a:spcPts val="1600"/>
        </a:spcBef>
        <a:buClr>
          <a:schemeClr val="accent1"/>
        </a:buClr>
        <a:buSzPct val="100000"/>
        <a:buFontTx/>
        <a:buBlip>
          <a:blip r:embed="rId13"/>
        </a:buBlip>
        <a:defRPr sz="2000" kern="1200">
          <a:solidFill>
            <a:schemeClr val="tx1"/>
          </a:solidFill>
          <a:latin typeface="+mn-lt"/>
          <a:ea typeface="+mn-ea"/>
          <a:cs typeface="+mn-cs"/>
        </a:defRPr>
      </a:lvl1pPr>
      <a:lvl2pPr marL="432000" indent="-216000" algn="l" defTabSz="914400" rtl="0" eaLnBrk="1" latinLnBrk="0" hangingPunct="1">
        <a:lnSpc>
          <a:spcPct val="90000"/>
        </a:lnSpc>
        <a:spcBef>
          <a:spcPts val="1600"/>
        </a:spcBef>
        <a:buClr>
          <a:schemeClr val="accent1"/>
        </a:buClr>
        <a:buSzPct val="100000"/>
        <a:buFontTx/>
        <a:buBlip>
          <a:blip r:embed="rId13"/>
        </a:buBlip>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1600"/>
        </a:spcBef>
        <a:buClr>
          <a:schemeClr val="accent1"/>
        </a:buClr>
        <a:buSzPct val="100000"/>
        <a:buFontTx/>
        <a:buBlip>
          <a:blip r:embed="rId13"/>
        </a:buBlip>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1000"/>
        </a:spcBef>
        <a:buClr>
          <a:schemeClr val="accent1"/>
        </a:buClr>
        <a:buSzPct val="100000"/>
        <a:buFontTx/>
        <a:buBlip>
          <a:blip r:embed="rId13"/>
        </a:buBlip>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1000"/>
        </a:spcBef>
        <a:buClr>
          <a:schemeClr val="accent1"/>
        </a:buClr>
        <a:buSzPct val="100000"/>
        <a:buFontTx/>
        <a:buBlip>
          <a:blip r:embed="rId13"/>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userDrawn="1">
          <p15:clr>
            <a:srgbClr val="F26B43"/>
          </p15:clr>
        </p15:guide>
        <p15:guide id="2" pos="7287" userDrawn="1">
          <p15:clr>
            <a:srgbClr val="F26B43"/>
          </p15:clr>
        </p15:guide>
        <p15:guide id="3" pos="6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fnv.nl/1mei" TargetMode="External"/><Relationship Id="rId2" Type="http://schemas.openxmlformats.org/officeDocument/2006/relationships/hyperlink" Target="https://www.fnv.nl/acties/de-toekomst-is-van-ons/mis-niks-over-onze-plannen-tegen-het-regeerakkoord#fnv-form" TargetMode="Externa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7F613DF-24BF-930B-0242-A74053F66CD6}"/>
              </a:ext>
            </a:extLst>
          </p:cNvPr>
          <p:cNvSpPr>
            <a:spLocks noGrp="1"/>
          </p:cNvSpPr>
          <p:nvPr>
            <p:ph type="ctrTitle"/>
          </p:nvPr>
        </p:nvSpPr>
        <p:spPr/>
        <p:txBody>
          <a:bodyPr/>
          <a:lstStyle/>
          <a:p>
            <a:r>
              <a:rPr lang="en-US"/>
              <a:t>De </a:t>
            </a:r>
            <a:r>
              <a:rPr lang="en-US" err="1"/>
              <a:t>toekomst</a:t>
            </a:r>
            <a:r>
              <a:rPr lang="en-US"/>
              <a:t> is van ons </a:t>
            </a:r>
            <a:br>
              <a:rPr lang="en-US"/>
            </a:br>
            <a:r>
              <a:rPr lang="en-US">
                <a:solidFill>
                  <a:srgbClr val="000000"/>
                </a:solidFill>
              </a:rPr>
              <a:t>Samen </a:t>
            </a:r>
            <a:r>
              <a:rPr lang="en-US" err="1">
                <a:solidFill>
                  <a:srgbClr val="000000"/>
                </a:solidFill>
              </a:rPr>
              <a:t>stoppen</a:t>
            </a:r>
            <a:r>
              <a:rPr lang="en-US">
                <a:solidFill>
                  <a:srgbClr val="000000"/>
                </a:solidFill>
              </a:rPr>
              <a:t> we de </a:t>
            </a:r>
            <a:r>
              <a:rPr lang="en-US" err="1">
                <a:solidFill>
                  <a:srgbClr val="000000"/>
                </a:solidFill>
              </a:rPr>
              <a:t>afbraak</a:t>
            </a:r>
            <a:r>
              <a:rPr lang="en-US">
                <a:solidFill>
                  <a:srgbClr val="000000"/>
                </a:solidFill>
              </a:rPr>
              <a:t>! </a:t>
            </a:r>
            <a:endParaRPr lang="en-US">
              <a:solidFill>
                <a:srgbClr val="000000"/>
              </a:solidFill>
              <a:ea typeface="Calibri"/>
              <a:cs typeface="Calibri"/>
            </a:endParaRPr>
          </a:p>
        </p:txBody>
      </p:sp>
      <p:sp>
        <p:nvSpPr>
          <p:cNvPr id="5" name="Date Placeholder 4">
            <a:extLst>
              <a:ext uri="{FF2B5EF4-FFF2-40B4-BE49-F238E27FC236}">
                <a16:creationId xmlns:a16="http://schemas.microsoft.com/office/drawing/2014/main" id="{84A7A6A2-79FB-FE25-BE57-3480C914BD0B}"/>
              </a:ext>
            </a:extLst>
          </p:cNvPr>
          <p:cNvSpPr>
            <a:spLocks noGrp="1"/>
          </p:cNvSpPr>
          <p:nvPr>
            <p:ph type="dt" sz="half" idx="14"/>
          </p:nvPr>
        </p:nvSpPr>
        <p:spPr/>
        <p:txBody>
          <a:bodyPr/>
          <a:lstStyle/>
          <a:p>
            <a:fld id="{E1BD68F1-9F86-4A1C-9989-3EA65E650E44}" type="datetime4">
              <a:rPr lang="nl-NL" smtClean="0"/>
              <a:t>20 april 2026</a:t>
            </a:fld>
            <a:endParaRPr lang="nl-NL"/>
          </a:p>
        </p:txBody>
      </p:sp>
    </p:spTree>
    <p:extLst>
      <p:ext uri="{BB962C8B-B14F-4D97-AF65-F5344CB8AC3E}">
        <p14:creationId xmlns:p14="http://schemas.microsoft.com/office/powerpoint/2010/main" val="3800067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7B7A4-064D-309E-8C37-19AD622D0FE4}"/>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1B45F97-45BA-BBE8-FCAF-216170CFF49C}"/>
              </a:ext>
            </a:extLst>
          </p:cNvPr>
          <p:cNvSpPr>
            <a:spLocks noGrp="1"/>
          </p:cNvSpPr>
          <p:nvPr>
            <p:ph idx="1"/>
          </p:nvPr>
        </p:nvSpPr>
        <p:spPr>
          <a:xfrm>
            <a:off x="1007533" y="1625601"/>
            <a:ext cx="3391472" cy="4313065"/>
          </a:xfrm>
        </p:spPr>
        <p:txBody>
          <a:bodyPr vert="horz" lIns="0" tIns="0" rIns="0" bIns="0" rtlCol="0" anchor="t">
            <a:normAutofit lnSpcReduction="10000"/>
          </a:bodyPr>
          <a:lstStyle/>
          <a:p>
            <a:pPr marL="215900" indent="-215900"/>
            <a:r>
              <a:rPr lang="nl-NL" dirty="0"/>
              <a:t>De AOW is op dit moment ook </a:t>
            </a:r>
            <a:r>
              <a:rPr lang="nl-NL" b="1" dirty="0"/>
              <a:t>heel goed betaalbaar</a:t>
            </a:r>
            <a:br>
              <a:rPr lang="nl-NL" dirty="0"/>
            </a:br>
            <a:endParaRPr lang="nl-NL" dirty="0">
              <a:ea typeface="Calibri"/>
              <a:cs typeface="Calibri"/>
            </a:endParaRPr>
          </a:p>
          <a:p>
            <a:pPr marL="215900" indent="-215900"/>
            <a:r>
              <a:rPr lang="nl-NL" dirty="0"/>
              <a:t>Sterker nog, de AOW is de laatste jaren </a:t>
            </a:r>
            <a:r>
              <a:rPr lang="nl-NL" b="1" dirty="0"/>
              <a:t>steeds betaalbaarder geworden</a:t>
            </a:r>
            <a:br>
              <a:rPr lang="nl-NL" dirty="0"/>
            </a:br>
            <a:endParaRPr lang="nl-NL" dirty="0">
              <a:ea typeface="Calibri"/>
              <a:cs typeface="Calibri"/>
            </a:endParaRPr>
          </a:p>
          <a:p>
            <a:pPr marL="215900" indent="-215900"/>
            <a:r>
              <a:rPr lang="nl-NL" dirty="0"/>
              <a:t>Op het hoogtepunt van de vergrijzing - in 2040 - is de AOW </a:t>
            </a:r>
            <a:r>
              <a:rPr lang="nl-NL" b="1" dirty="0"/>
              <a:t>goedkoper dan we dachten</a:t>
            </a:r>
            <a:r>
              <a:rPr lang="nl-NL" dirty="0"/>
              <a:t> bij het afsluiten van het pensioenakkoord in 2019</a:t>
            </a:r>
            <a:br>
              <a:rPr lang="nl-NL" dirty="0"/>
            </a:br>
            <a:endParaRPr lang="nl-NL" dirty="0">
              <a:ea typeface="Calibri"/>
              <a:cs typeface="Calibri"/>
            </a:endParaRPr>
          </a:p>
          <a:p>
            <a:pPr marL="215900" indent="-215900"/>
            <a:r>
              <a:rPr lang="nl-NL" b="1" dirty="0"/>
              <a:t>Bezuinigen is dus </a:t>
            </a:r>
            <a:r>
              <a:rPr lang="nl-NL" b="1" u="sng" dirty="0"/>
              <a:t>onnodig</a:t>
            </a:r>
            <a:endParaRPr lang="nl-NL" b="1" dirty="0">
              <a:ea typeface="Calibri"/>
              <a:cs typeface="Calibri"/>
            </a:endParaRPr>
          </a:p>
          <a:p>
            <a:pPr marL="0" indent="0">
              <a:buNone/>
            </a:pPr>
            <a:endParaRPr lang="nl-NL" dirty="0"/>
          </a:p>
        </p:txBody>
      </p:sp>
      <p:sp>
        <p:nvSpPr>
          <p:cNvPr id="3" name="Titel 2">
            <a:extLst>
              <a:ext uri="{FF2B5EF4-FFF2-40B4-BE49-F238E27FC236}">
                <a16:creationId xmlns:a16="http://schemas.microsoft.com/office/drawing/2014/main" id="{A3A14DC3-88AC-B848-71ED-22A8B2E23D82}"/>
              </a:ext>
            </a:extLst>
          </p:cNvPr>
          <p:cNvSpPr>
            <a:spLocks noGrp="1"/>
          </p:cNvSpPr>
          <p:nvPr>
            <p:ph type="title"/>
          </p:nvPr>
        </p:nvSpPr>
        <p:spPr/>
        <p:txBody>
          <a:bodyPr/>
          <a:lstStyle/>
          <a:p>
            <a:r>
              <a:rPr lang="nl-NL"/>
              <a:t>Waarom doen we dit?</a:t>
            </a:r>
          </a:p>
        </p:txBody>
      </p:sp>
      <p:sp>
        <p:nvSpPr>
          <p:cNvPr id="4" name="Tijdelijke aanduiding voor tekst 3">
            <a:extLst>
              <a:ext uri="{FF2B5EF4-FFF2-40B4-BE49-F238E27FC236}">
                <a16:creationId xmlns:a16="http://schemas.microsoft.com/office/drawing/2014/main" id="{E7DB9B79-643C-F992-6123-E44667B55CAD}"/>
              </a:ext>
            </a:extLst>
          </p:cNvPr>
          <p:cNvSpPr>
            <a:spLocks noGrp="1"/>
          </p:cNvSpPr>
          <p:nvPr>
            <p:ph type="body" sz="quarter" idx="13"/>
          </p:nvPr>
        </p:nvSpPr>
        <p:spPr/>
        <p:txBody>
          <a:bodyPr>
            <a:normAutofit fontScale="92500" lnSpcReduction="10000"/>
          </a:bodyPr>
          <a:lstStyle/>
          <a:p>
            <a:r>
              <a:rPr lang="nl-NL" err="1"/>
              <a:t>Aow</a:t>
            </a:r>
            <a:r>
              <a:rPr lang="nl-NL"/>
              <a:t>: Een ongekend oneerlijke rekening</a:t>
            </a:r>
          </a:p>
          <a:p>
            <a:endParaRPr lang="nl-NL"/>
          </a:p>
        </p:txBody>
      </p:sp>
      <p:sp>
        <p:nvSpPr>
          <p:cNvPr id="5" name="Tijdelijke aanduiding voor datum 4">
            <a:extLst>
              <a:ext uri="{FF2B5EF4-FFF2-40B4-BE49-F238E27FC236}">
                <a16:creationId xmlns:a16="http://schemas.microsoft.com/office/drawing/2014/main" id="{7DEA1016-F36E-06C9-DCFD-30B66C3FDE5F}"/>
              </a:ext>
            </a:extLst>
          </p:cNvPr>
          <p:cNvSpPr>
            <a:spLocks noGrp="1"/>
          </p:cNvSpPr>
          <p:nvPr>
            <p:ph type="dt" sz="half" idx="14"/>
          </p:nvPr>
        </p:nvSpPr>
        <p:spPr/>
        <p:txBody>
          <a:bodyPr/>
          <a:lstStyle/>
          <a:p>
            <a:fld id="{E1BD68F1-9F86-4A1C-9989-3EA65E650E44}" type="datetime4">
              <a:rPr lang="nl-NL" smtClean="0"/>
              <a:t>20 april 2026</a:t>
            </a:fld>
            <a:endParaRPr lang="nl-NL"/>
          </a:p>
        </p:txBody>
      </p:sp>
      <p:pic>
        <p:nvPicPr>
          <p:cNvPr id="11" name="Afbeelding 10" descr="Afbeelding met schermopname, Kleurrijkheid&#10;&#10;Door AI gegenereerde inhoud is mogelijk onjuist.">
            <a:extLst>
              <a:ext uri="{FF2B5EF4-FFF2-40B4-BE49-F238E27FC236}">
                <a16:creationId xmlns:a16="http://schemas.microsoft.com/office/drawing/2014/main" id="{0A666CBD-BF53-75CE-44B2-E748003941E8}"/>
              </a:ext>
            </a:extLst>
          </p:cNvPr>
          <p:cNvPicPr>
            <a:picLocks noChangeAspect="1"/>
          </p:cNvPicPr>
          <p:nvPr/>
        </p:nvPicPr>
        <p:blipFill>
          <a:blip r:embed="rId2">
            <a:extLst>
              <a:ext uri="{28A0092B-C50C-407E-A947-70E740481C1C}">
                <a14:useLocalDpi xmlns:a14="http://schemas.microsoft.com/office/drawing/2010/main" val="0"/>
              </a:ext>
            </a:extLst>
          </a:blip>
          <a:srcRect r="14565"/>
          <a:stretch>
            <a:fillRect/>
          </a:stretch>
        </p:blipFill>
        <p:spPr>
          <a:xfrm>
            <a:off x="5499024" y="2155005"/>
            <a:ext cx="6124444" cy="3059545"/>
          </a:xfrm>
          <a:prstGeom prst="rect">
            <a:avLst/>
          </a:prstGeom>
        </p:spPr>
      </p:pic>
      <p:sp>
        <p:nvSpPr>
          <p:cNvPr id="6" name="Ovale toelichting 5">
            <a:extLst>
              <a:ext uri="{FF2B5EF4-FFF2-40B4-BE49-F238E27FC236}">
                <a16:creationId xmlns:a16="http://schemas.microsoft.com/office/drawing/2014/main" id="{17E6A04B-D107-7268-6DCD-D1D752CDD1E7}"/>
              </a:ext>
            </a:extLst>
          </p:cNvPr>
          <p:cNvSpPr/>
          <p:nvPr/>
        </p:nvSpPr>
        <p:spPr>
          <a:xfrm>
            <a:off x="10129762" y="1467293"/>
            <a:ext cx="1289605" cy="687712"/>
          </a:xfrm>
          <a:prstGeom prst="wedgeEllipseCallou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inhoud 1">
            <a:extLst>
              <a:ext uri="{FF2B5EF4-FFF2-40B4-BE49-F238E27FC236}">
                <a16:creationId xmlns:a16="http://schemas.microsoft.com/office/drawing/2014/main" id="{65F376D5-48F4-A603-4154-B4C2E9EC0A72}"/>
              </a:ext>
            </a:extLst>
          </p:cNvPr>
          <p:cNvSpPr txBox="1">
            <a:spLocks/>
          </p:cNvSpPr>
          <p:nvPr/>
        </p:nvSpPr>
        <p:spPr>
          <a:xfrm>
            <a:off x="10223053" y="1650678"/>
            <a:ext cx="1103022" cy="511555"/>
          </a:xfrm>
          <a:prstGeom prst="rect">
            <a:avLst/>
          </a:prstGeom>
        </p:spPr>
        <p:txBody>
          <a:bodyPr vert="horz" lIns="0" tIns="0" rIns="0" bIns="0" rtlCol="0" anchor="t">
            <a:normAutofit fontScale="70000" lnSpcReduction="20000"/>
          </a:bodyPr>
          <a:lstStyle>
            <a:lvl1pPr marL="216000" indent="-216000" algn="l" defTabSz="914400" rtl="0" eaLnBrk="1" latinLnBrk="0" hangingPunct="1">
              <a:lnSpc>
                <a:spcPct val="90000"/>
              </a:lnSpc>
              <a:spcBef>
                <a:spcPts val="1600"/>
              </a:spcBef>
              <a:buClr>
                <a:schemeClr val="accent1"/>
              </a:buClr>
              <a:buSzPct val="100000"/>
              <a:buFontTx/>
              <a:buBlip>
                <a:blip r:embed="rId3"/>
              </a:buBlip>
              <a:defRPr sz="2000" kern="1200">
                <a:solidFill>
                  <a:schemeClr val="tx1"/>
                </a:solidFill>
                <a:latin typeface="+mn-lt"/>
                <a:ea typeface="+mn-ea"/>
                <a:cs typeface="+mn-cs"/>
              </a:defRPr>
            </a:lvl1pPr>
            <a:lvl2pPr marL="432000" indent="-216000" algn="l" defTabSz="914400" rtl="0" eaLnBrk="1" latinLnBrk="0" hangingPunct="1">
              <a:lnSpc>
                <a:spcPct val="90000"/>
              </a:lnSpc>
              <a:spcBef>
                <a:spcPts val="1600"/>
              </a:spcBef>
              <a:buClr>
                <a:schemeClr val="accent1"/>
              </a:buClr>
              <a:buSzPct val="100000"/>
              <a:buFontTx/>
              <a:buBlip>
                <a:blip r:embed="rId3"/>
              </a:buBlip>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1600"/>
              </a:spcBef>
              <a:buClr>
                <a:schemeClr val="accent1"/>
              </a:buClr>
              <a:buSzPct val="100000"/>
              <a:buFontTx/>
              <a:buBlip>
                <a:blip r:embed="rId3"/>
              </a:buBlip>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1000"/>
              </a:spcBef>
              <a:buClr>
                <a:schemeClr val="accent1"/>
              </a:buClr>
              <a:buSzPct val="100000"/>
              <a:buFontTx/>
              <a:buBlip>
                <a:blip r:embed="rId3"/>
              </a:buBlip>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1000"/>
              </a:spcBef>
              <a:buClr>
                <a:schemeClr val="accent1"/>
              </a:buClr>
              <a:buSzPct val="100000"/>
              <a:buFontTx/>
              <a:buBlip>
                <a:blip r:embed="rId3"/>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i="1"/>
              <a:t>De grootte van de economie</a:t>
            </a:r>
          </a:p>
          <a:p>
            <a:pPr marL="0" indent="0">
              <a:buFontTx/>
              <a:buNone/>
            </a:pPr>
            <a:endParaRPr lang="nl-NL"/>
          </a:p>
        </p:txBody>
      </p:sp>
    </p:spTree>
    <p:extLst>
      <p:ext uri="{BB962C8B-B14F-4D97-AF65-F5344CB8AC3E}">
        <p14:creationId xmlns:p14="http://schemas.microsoft.com/office/powerpoint/2010/main" val="699466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65AE1-B779-9DE3-40EC-359F3578356E}"/>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1BE43C4-A21A-82EE-E610-137DE25A0C54}"/>
              </a:ext>
            </a:extLst>
          </p:cNvPr>
          <p:cNvSpPr>
            <a:spLocks noGrp="1"/>
          </p:cNvSpPr>
          <p:nvPr>
            <p:ph idx="1"/>
          </p:nvPr>
        </p:nvSpPr>
        <p:spPr>
          <a:xfrm>
            <a:off x="1041652" y="1989541"/>
            <a:ext cx="10541000" cy="4313065"/>
          </a:xfrm>
        </p:spPr>
        <p:txBody>
          <a:bodyPr vert="horz" lIns="0" tIns="0" rIns="0" bIns="0" rtlCol="0" anchor="t">
            <a:normAutofit/>
          </a:bodyPr>
          <a:lstStyle/>
          <a:p>
            <a:pPr marL="0" indent="0" algn="ctr">
              <a:buNone/>
            </a:pPr>
            <a:r>
              <a:rPr lang="nl-NL" sz="9600" b="1" dirty="0"/>
              <a:t>WW en WIA</a:t>
            </a:r>
          </a:p>
          <a:p>
            <a:pPr algn="ctr">
              <a:buFont typeface="Arial" panose="020B0604020202020204" pitchFamily="34" charset="0"/>
              <a:buChar char="•"/>
            </a:pPr>
            <a:endParaRPr lang="nl-NL" sz="2400" b="1" dirty="0"/>
          </a:p>
          <a:p>
            <a:pPr marL="215900" indent="-215900" algn="ctr">
              <a:buFont typeface="Arial" panose="020B0604020202020204" pitchFamily="34" charset="0"/>
              <a:buChar char="•"/>
            </a:pPr>
            <a:r>
              <a:rPr lang="nl-NL" sz="2400" b="1" dirty="0"/>
              <a:t>Inkorten van de maximale WW-duur naar 1 jaar</a:t>
            </a:r>
            <a:endParaRPr lang="nl-NL" sz="2400" b="1" dirty="0">
              <a:ea typeface="Calibri"/>
              <a:cs typeface="Calibri"/>
            </a:endParaRPr>
          </a:p>
          <a:p>
            <a:pPr marL="215900" indent="-215900" algn="ctr">
              <a:buFont typeface="Arial" panose="020B0604020202020204" pitchFamily="34" charset="0"/>
              <a:buChar char="•"/>
            </a:pPr>
            <a:r>
              <a:rPr lang="nl-NL" sz="2400" b="1" dirty="0">
                <a:solidFill>
                  <a:srgbClr val="E4200E"/>
                </a:solidFill>
              </a:rPr>
              <a:t>Verlagen</a:t>
            </a:r>
            <a:r>
              <a:rPr lang="nl-NL" sz="2400" b="1" dirty="0"/>
              <a:t> van de maximale uitkeringshoogte met 20%(!)</a:t>
            </a:r>
            <a:endParaRPr lang="nl-NL" sz="2400" b="1" dirty="0">
              <a:ea typeface="Calibri"/>
              <a:cs typeface="Calibri"/>
            </a:endParaRPr>
          </a:p>
          <a:p>
            <a:pPr marL="215900" indent="-215900" algn="ctr">
              <a:buFont typeface="Arial" panose="020B0604020202020204" pitchFamily="34" charset="0"/>
              <a:buChar char="•"/>
            </a:pPr>
            <a:r>
              <a:rPr lang="nl-NL" sz="2400" b="1" dirty="0">
                <a:solidFill>
                  <a:srgbClr val="E4200E"/>
                </a:solidFill>
              </a:rPr>
              <a:t>Afschaffen</a:t>
            </a:r>
            <a:r>
              <a:rPr lang="nl-NL" sz="2400" b="1" dirty="0"/>
              <a:t> van de IVA-uitkering voor mensen die blijvend volledig arbeidsongeschikt zijn</a:t>
            </a:r>
            <a:endParaRPr lang="nl-NL" sz="2400" b="1" dirty="0">
              <a:ea typeface="Calibri"/>
              <a:cs typeface="Calibri"/>
            </a:endParaRPr>
          </a:p>
          <a:p>
            <a:pPr marL="0" indent="0" algn="ctr">
              <a:buNone/>
            </a:pPr>
            <a:endParaRPr lang="nl-NL" sz="2400" b="1" dirty="0"/>
          </a:p>
        </p:txBody>
      </p:sp>
      <p:sp>
        <p:nvSpPr>
          <p:cNvPr id="3" name="Titel 2">
            <a:extLst>
              <a:ext uri="{FF2B5EF4-FFF2-40B4-BE49-F238E27FC236}">
                <a16:creationId xmlns:a16="http://schemas.microsoft.com/office/drawing/2014/main" id="{909249C8-D20D-B910-431C-2635721E3380}"/>
              </a:ext>
            </a:extLst>
          </p:cNvPr>
          <p:cNvSpPr>
            <a:spLocks noGrp="1"/>
          </p:cNvSpPr>
          <p:nvPr>
            <p:ph type="title"/>
          </p:nvPr>
        </p:nvSpPr>
        <p:spPr/>
        <p:txBody>
          <a:bodyPr/>
          <a:lstStyle/>
          <a:p>
            <a:r>
              <a:rPr lang="nl-NL"/>
              <a:t>Waarom doen we dit?</a:t>
            </a:r>
          </a:p>
        </p:txBody>
      </p:sp>
      <p:sp>
        <p:nvSpPr>
          <p:cNvPr id="4" name="Tijdelijke aanduiding voor tekst 3">
            <a:extLst>
              <a:ext uri="{FF2B5EF4-FFF2-40B4-BE49-F238E27FC236}">
                <a16:creationId xmlns:a16="http://schemas.microsoft.com/office/drawing/2014/main" id="{7EF171FD-784C-3BC4-A5B8-27E4067F322A}"/>
              </a:ext>
            </a:extLst>
          </p:cNvPr>
          <p:cNvSpPr>
            <a:spLocks noGrp="1"/>
          </p:cNvSpPr>
          <p:nvPr>
            <p:ph type="body" sz="quarter" idx="13"/>
          </p:nvPr>
        </p:nvSpPr>
        <p:spPr/>
        <p:txBody>
          <a:bodyPr>
            <a:normAutofit fontScale="92500" lnSpcReduction="10000"/>
          </a:bodyPr>
          <a:lstStyle/>
          <a:p>
            <a:r>
              <a:rPr lang="nl-NL"/>
              <a:t>WW&amp;WIA: Een ongekend oneerlijke rekening</a:t>
            </a:r>
          </a:p>
          <a:p>
            <a:endParaRPr lang="nl-NL"/>
          </a:p>
        </p:txBody>
      </p:sp>
      <p:sp>
        <p:nvSpPr>
          <p:cNvPr id="5" name="Tijdelijke aanduiding voor datum 4">
            <a:extLst>
              <a:ext uri="{FF2B5EF4-FFF2-40B4-BE49-F238E27FC236}">
                <a16:creationId xmlns:a16="http://schemas.microsoft.com/office/drawing/2014/main" id="{132885B6-3632-5479-1D3A-4BC5ACD3F6FF}"/>
              </a:ext>
            </a:extLst>
          </p:cNvPr>
          <p:cNvSpPr>
            <a:spLocks noGrp="1"/>
          </p:cNvSpPr>
          <p:nvPr>
            <p:ph type="dt" sz="half" idx="14"/>
          </p:nvPr>
        </p:nvSpPr>
        <p:spPr/>
        <p:txBody>
          <a:bodyPr/>
          <a:lstStyle/>
          <a:p>
            <a:fld id="{E1BD68F1-9F86-4A1C-9989-3EA65E650E44}" type="datetime4">
              <a:rPr lang="nl-NL" smtClean="0"/>
              <a:t>20 april 2026</a:t>
            </a:fld>
            <a:endParaRPr lang="nl-NL"/>
          </a:p>
        </p:txBody>
      </p:sp>
    </p:spTree>
    <p:extLst>
      <p:ext uri="{BB962C8B-B14F-4D97-AF65-F5344CB8AC3E}">
        <p14:creationId xmlns:p14="http://schemas.microsoft.com/office/powerpoint/2010/main" val="2379910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D0D599F-3B23-EE54-1DA5-FB0D3059844D}"/>
              </a:ext>
            </a:extLst>
          </p:cNvPr>
          <p:cNvSpPr>
            <a:spLocks noGrp="1"/>
          </p:cNvSpPr>
          <p:nvPr>
            <p:ph sz="half" idx="1"/>
          </p:nvPr>
        </p:nvSpPr>
        <p:spPr/>
        <p:style>
          <a:lnRef idx="2">
            <a:schemeClr val="dk1"/>
          </a:lnRef>
          <a:fillRef idx="1">
            <a:schemeClr val="lt1"/>
          </a:fillRef>
          <a:effectRef idx="0">
            <a:schemeClr val="dk1"/>
          </a:effectRef>
          <a:fontRef idx="minor">
            <a:schemeClr val="dk1"/>
          </a:fontRef>
        </p:style>
        <p:txBody>
          <a:bodyPr vert="horz" lIns="0" tIns="0" rIns="0" bIns="0" rtlCol="0" anchor="t">
            <a:normAutofit/>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dirty="0"/>
              <a:t>Stel je bent… </a:t>
            </a:r>
            <a:r>
              <a:rPr lang="nl-NL" b="1" dirty="0"/>
              <a:t>administratief medewerker</a:t>
            </a:r>
            <a:r>
              <a:rPr lang="nl-NL" dirty="0"/>
              <a:t>, 28 jaar, hebt acht jaar gewerkt en een jong gezin. </a:t>
            </a:r>
            <a:endParaRPr lang="nl-NL" dirty="0">
              <a:ea typeface="Calibri"/>
              <a:cs typeface="Calibri"/>
            </a:endParaRPr>
          </a:p>
          <a:p>
            <a:pPr marL="647700" lvl="2" indent="-215900">
              <a:buFont typeface="Wingdings" panose="05000000000000000000" pitchFamily="2" charset="2"/>
              <a:buChar char="Ø"/>
            </a:pPr>
            <a:r>
              <a:rPr lang="nl-NL" dirty="0"/>
              <a:t>Dan ga je in de plannen van </a:t>
            </a:r>
            <a:r>
              <a:rPr lang="nl-NL" b="1" dirty="0">
                <a:solidFill>
                  <a:srgbClr val="FF0000"/>
                </a:solidFill>
              </a:rPr>
              <a:t>8 maanden </a:t>
            </a:r>
            <a:r>
              <a:rPr lang="nl-NL" dirty="0"/>
              <a:t>naar </a:t>
            </a:r>
            <a:r>
              <a:rPr lang="nl-NL" b="1" dirty="0">
                <a:solidFill>
                  <a:srgbClr val="FF0000"/>
                </a:solidFill>
              </a:rPr>
              <a:t>4 maanden </a:t>
            </a:r>
            <a:r>
              <a:rPr lang="nl-NL" dirty="0"/>
              <a:t>WW!</a:t>
            </a:r>
            <a:endParaRPr lang="nl-NL" dirty="0">
              <a:ea typeface="Calibri"/>
              <a:cs typeface="Calibri"/>
            </a:endParaRPr>
          </a:p>
          <a:p>
            <a:pPr marL="647700" lvl="2" indent="-215900">
              <a:buFont typeface="Wingdings" panose="05000000000000000000" pitchFamily="2" charset="2"/>
              <a:buChar char="Ø"/>
            </a:pPr>
            <a:r>
              <a:rPr lang="nl-NL" dirty="0"/>
              <a:t>Daarna kom je </a:t>
            </a:r>
            <a:r>
              <a:rPr lang="nl-NL" dirty="0">
                <a:solidFill>
                  <a:schemeClr val="tx1"/>
                </a:solidFill>
              </a:rPr>
              <a:t>direct</a:t>
            </a:r>
            <a:r>
              <a:rPr lang="nl-NL" dirty="0"/>
              <a:t> in de </a:t>
            </a:r>
            <a:r>
              <a:rPr lang="nl-NL" b="1" dirty="0">
                <a:solidFill>
                  <a:srgbClr val="FF0000"/>
                </a:solidFill>
              </a:rPr>
              <a:t>bijstand. </a:t>
            </a:r>
            <a:r>
              <a:rPr lang="nl-NL" dirty="0">
                <a:solidFill>
                  <a:schemeClr val="tx1"/>
                </a:solidFill>
              </a:rPr>
              <a:t>Als je partner werkt krijg je helemaal niks. Hoe betaal je dan je huur of hypotheek?</a:t>
            </a:r>
            <a:endParaRPr lang="nl-NL" dirty="0">
              <a:solidFill>
                <a:schemeClr val="tx1"/>
              </a:solidFill>
              <a:ea typeface="Calibri"/>
              <a:cs typeface="Calibri"/>
            </a:endParaRPr>
          </a:p>
          <a:p>
            <a:pPr marL="0" indent="0">
              <a:buNone/>
            </a:pPr>
            <a:endParaRPr lang="nl-NL" dirty="0"/>
          </a:p>
        </p:txBody>
      </p:sp>
      <p:sp>
        <p:nvSpPr>
          <p:cNvPr id="3" name="Tijdelijke aanduiding voor inhoud 2">
            <a:extLst>
              <a:ext uri="{FF2B5EF4-FFF2-40B4-BE49-F238E27FC236}">
                <a16:creationId xmlns:a16="http://schemas.microsoft.com/office/drawing/2014/main" id="{FB43FACB-CE24-4D00-ABB2-5540823DBA5E}"/>
              </a:ext>
            </a:extLst>
          </p:cNvPr>
          <p:cNvSpPr>
            <a:spLocks noGrp="1"/>
          </p:cNvSpPr>
          <p:nvPr>
            <p:ph sz="half" idx="2"/>
          </p:nvPr>
        </p:nvSpPr>
        <p:spPr/>
        <p:style>
          <a:lnRef idx="2">
            <a:schemeClr val="dk1"/>
          </a:lnRef>
          <a:fillRef idx="1">
            <a:schemeClr val="lt1"/>
          </a:fillRef>
          <a:effectRef idx="0">
            <a:schemeClr val="dk1"/>
          </a:effectRef>
          <a:fontRef idx="minor">
            <a:schemeClr val="dk1"/>
          </a:fontRef>
        </p:style>
        <p:txBody>
          <a:bodyPr vert="horz" lIns="0" tIns="0" rIns="0" bIns="0" rtlCol="0" anchor="t">
            <a:normAutofit/>
          </a:bodyPr>
          <a:lstStyle/>
          <a:p>
            <a:pPr marL="0" indent="0">
              <a:buNone/>
            </a:pPr>
            <a:endParaRPr lang="nl-NL"/>
          </a:p>
          <a:p>
            <a:pPr marL="0" indent="0">
              <a:buNone/>
            </a:pPr>
            <a:endParaRPr lang="nl-NL"/>
          </a:p>
          <a:p>
            <a:pPr marL="0" indent="0">
              <a:buNone/>
            </a:pPr>
            <a:endParaRPr lang="nl-NL"/>
          </a:p>
          <a:p>
            <a:pPr marL="0" indent="0">
              <a:buNone/>
            </a:pPr>
            <a:endParaRPr lang="nl-NL"/>
          </a:p>
          <a:p>
            <a:pPr marL="0" indent="0">
              <a:buNone/>
            </a:pPr>
            <a:r>
              <a:rPr lang="nl-NL" dirty="0"/>
              <a:t>Stel je bent… </a:t>
            </a:r>
            <a:r>
              <a:rPr lang="nl-NL" b="1" dirty="0"/>
              <a:t>procesoperator</a:t>
            </a:r>
            <a:r>
              <a:rPr lang="nl-NL" dirty="0"/>
              <a:t>, 58 jaar en verdient </a:t>
            </a:r>
            <a:r>
              <a:rPr lang="nl-NL"/>
              <a:t>(incl. Ploegen-, vakantietoeslag en 13de maand) </a:t>
            </a:r>
            <a:r>
              <a:rPr lang="nl-NL" dirty="0"/>
              <a:t>6000 euro bruto per maand. </a:t>
            </a:r>
            <a:endParaRPr lang="nl-NL" dirty="0">
              <a:ea typeface="Calibri"/>
              <a:cs typeface="Calibri"/>
            </a:endParaRPr>
          </a:p>
          <a:p>
            <a:pPr marL="647700" lvl="2" indent="-215900">
              <a:buFont typeface="Wingdings" panose="05000000000000000000" pitchFamily="2" charset="2"/>
              <a:buChar char="Ø"/>
            </a:pPr>
            <a:r>
              <a:rPr lang="nl-NL"/>
              <a:t>Dan ga je van </a:t>
            </a:r>
            <a:r>
              <a:rPr lang="nl-NL" b="1">
                <a:solidFill>
                  <a:srgbClr val="FF0000"/>
                </a:solidFill>
              </a:rPr>
              <a:t>24 maanden WW </a:t>
            </a:r>
            <a:r>
              <a:rPr lang="nl-NL"/>
              <a:t>a 4.200 euro bruto per maand </a:t>
            </a:r>
            <a:endParaRPr lang="nl-NL">
              <a:ea typeface="Calibri"/>
              <a:cs typeface="Calibri"/>
            </a:endParaRPr>
          </a:p>
          <a:p>
            <a:pPr marL="647700" lvl="2" indent="-215900">
              <a:buFont typeface="Wingdings" panose="05000000000000000000" pitchFamily="2" charset="2"/>
              <a:buChar char="Ø"/>
            </a:pPr>
            <a:r>
              <a:rPr lang="nl-NL"/>
              <a:t>naar </a:t>
            </a:r>
            <a:r>
              <a:rPr lang="nl-NL" b="1">
                <a:solidFill>
                  <a:srgbClr val="FF0000"/>
                </a:solidFill>
              </a:rPr>
              <a:t>12 maanden WW </a:t>
            </a:r>
            <a:r>
              <a:rPr lang="nl-NL"/>
              <a:t>a 3.705 euro bruto per maand</a:t>
            </a:r>
            <a:endParaRPr lang="nl-NL">
              <a:ea typeface="Calibri"/>
              <a:cs typeface="Calibri"/>
            </a:endParaRPr>
          </a:p>
          <a:p>
            <a:pPr marL="0" indent="0">
              <a:buNone/>
            </a:pPr>
            <a:endParaRPr lang="nl-NL"/>
          </a:p>
        </p:txBody>
      </p:sp>
      <p:sp>
        <p:nvSpPr>
          <p:cNvPr id="4" name="Tijdelijke aanduiding voor datum 3">
            <a:extLst>
              <a:ext uri="{FF2B5EF4-FFF2-40B4-BE49-F238E27FC236}">
                <a16:creationId xmlns:a16="http://schemas.microsoft.com/office/drawing/2014/main" id="{D0024C42-F8A7-5D88-7F87-FD23A1D9BEE8}"/>
              </a:ext>
            </a:extLst>
          </p:cNvPr>
          <p:cNvSpPr>
            <a:spLocks noGrp="1"/>
          </p:cNvSpPr>
          <p:nvPr>
            <p:ph type="dt" sz="half" idx="10"/>
          </p:nvPr>
        </p:nvSpPr>
        <p:spPr/>
        <p:txBody>
          <a:bodyPr/>
          <a:lstStyle/>
          <a:p>
            <a:fld id="{B22CBEA2-CFB4-4CB6-955F-742356B7D299}" type="datetime4">
              <a:rPr lang="nl-NL" smtClean="0"/>
              <a:t>20 april 2026</a:t>
            </a:fld>
            <a:endParaRPr lang="nl-NL"/>
          </a:p>
        </p:txBody>
      </p:sp>
      <p:sp>
        <p:nvSpPr>
          <p:cNvPr id="5" name="Tijdelijke aanduiding voor voettekst 4">
            <a:extLst>
              <a:ext uri="{FF2B5EF4-FFF2-40B4-BE49-F238E27FC236}">
                <a16:creationId xmlns:a16="http://schemas.microsoft.com/office/drawing/2014/main" id="{3E041BD5-4531-218B-FF1C-C4AAAE5CCD0A}"/>
              </a:ext>
            </a:extLst>
          </p:cNvPr>
          <p:cNvSpPr>
            <a:spLocks noGrp="1"/>
          </p:cNvSpPr>
          <p:nvPr>
            <p:ph type="ftr" sz="quarter" idx="11"/>
          </p:nvPr>
        </p:nvSpPr>
        <p:spPr/>
        <p:txBody>
          <a:bodyPr/>
          <a:lstStyle/>
          <a:p>
            <a:r>
              <a:rPr lang="nl-NL"/>
              <a:t>|  Naam presentator  |  Functie</a:t>
            </a:r>
          </a:p>
        </p:txBody>
      </p:sp>
      <p:sp>
        <p:nvSpPr>
          <p:cNvPr id="6" name="Titel 5">
            <a:extLst>
              <a:ext uri="{FF2B5EF4-FFF2-40B4-BE49-F238E27FC236}">
                <a16:creationId xmlns:a16="http://schemas.microsoft.com/office/drawing/2014/main" id="{DD11D60C-DE70-7019-5EFC-2FF444CD227A}"/>
              </a:ext>
            </a:extLst>
          </p:cNvPr>
          <p:cNvSpPr>
            <a:spLocks noGrp="1"/>
          </p:cNvSpPr>
          <p:nvPr>
            <p:ph type="title"/>
          </p:nvPr>
        </p:nvSpPr>
        <p:spPr/>
        <p:txBody>
          <a:bodyPr/>
          <a:lstStyle/>
          <a:p>
            <a:r>
              <a:rPr lang="nl-NL"/>
              <a:t>Waarom doen we dit?</a:t>
            </a:r>
          </a:p>
        </p:txBody>
      </p:sp>
      <p:sp>
        <p:nvSpPr>
          <p:cNvPr id="7" name="Tijdelijke aanduiding voor tekst 6">
            <a:extLst>
              <a:ext uri="{FF2B5EF4-FFF2-40B4-BE49-F238E27FC236}">
                <a16:creationId xmlns:a16="http://schemas.microsoft.com/office/drawing/2014/main" id="{375433DD-250B-7550-2583-024EAFE8EE50}"/>
              </a:ext>
            </a:extLst>
          </p:cNvPr>
          <p:cNvSpPr>
            <a:spLocks noGrp="1"/>
          </p:cNvSpPr>
          <p:nvPr>
            <p:ph type="body" sz="quarter" idx="13"/>
          </p:nvPr>
        </p:nvSpPr>
        <p:spPr/>
        <p:txBody>
          <a:bodyPr>
            <a:normAutofit fontScale="92500" lnSpcReduction="10000"/>
          </a:bodyPr>
          <a:lstStyle/>
          <a:p>
            <a:r>
              <a:rPr lang="nl-NL"/>
              <a:t>WW: Een ongekend oneerlijke rekening</a:t>
            </a:r>
          </a:p>
          <a:p>
            <a:endParaRPr lang="nl-NL"/>
          </a:p>
        </p:txBody>
      </p:sp>
      <p:pic>
        <p:nvPicPr>
          <p:cNvPr id="8" name="Afbeelding 7">
            <a:extLst>
              <a:ext uri="{FF2B5EF4-FFF2-40B4-BE49-F238E27FC236}">
                <a16:creationId xmlns:a16="http://schemas.microsoft.com/office/drawing/2014/main" id="{9F3B466A-5AE8-9A29-3F77-7D162ED3C7F5}"/>
              </a:ext>
            </a:extLst>
          </p:cNvPr>
          <p:cNvPicPr>
            <a:picLocks noChangeAspect="1"/>
          </p:cNvPicPr>
          <p:nvPr/>
        </p:nvPicPr>
        <p:blipFill>
          <a:blip r:embed="rId2"/>
          <a:stretch>
            <a:fillRect/>
          </a:stretch>
        </p:blipFill>
        <p:spPr>
          <a:xfrm>
            <a:off x="2679628" y="1687868"/>
            <a:ext cx="1830588" cy="1830588"/>
          </a:xfrm>
          <a:prstGeom prst="rect">
            <a:avLst/>
          </a:prstGeom>
        </p:spPr>
      </p:pic>
      <p:pic>
        <p:nvPicPr>
          <p:cNvPr id="9" name="Afbeelding 8">
            <a:extLst>
              <a:ext uri="{FF2B5EF4-FFF2-40B4-BE49-F238E27FC236}">
                <a16:creationId xmlns:a16="http://schemas.microsoft.com/office/drawing/2014/main" id="{C659C5E1-B60B-4B28-6B27-BDF8231620B1}"/>
              </a:ext>
            </a:extLst>
          </p:cNvPr>
          <p:cNvPicPr>
            <a:picLocks noChangeAspect="1"/>
          </p:cNvPicPr>
          <p:nvPr/>
        </p:nvPicPr>
        <p:blipFill>
          <a:blip r:embed="rId3"/>
          <a:stretch>
            <a:fillRect/>
          </a:stretch>
        </p:blipFill>
        <p:spPr>
          <a:xfrm>
            <a:off x="7675759" y="1394299"/>
            <a:ext cx="2273643" cy="2273643"/>
          </a:xfrm>
          <a:prstGeom prst="rect">
            <a:avLst/>
          </a:prstGeom>
        </p:spPr>
      </p:pic>
    </p:spTree>
    <p:extLst>
      <p:ext uri="{BB962C8B-B14F-4D97-AF65-F5344CB8AC3E}">
        <p14:creationId xmlns:p14="http://schemas.microsoft.com/office/powerpoint/2010/main" val="1297056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C48A9-CC14-8FA3-7B8F-4C83BCF7DBA2}"/>
            </a:ext>
          </a:extLst>
        </p:cNvPr>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259A99AC-1E00-95C1-86FB-2706DDD00F7B}"/>
              </a:ext>
            </a:extLst>
          </p:cNvPr>
          <p:cNvSpPr>
            <a:spLocks noGrp="1"/>
          </p:cNvSpPr>
          <p:nvPr>
            <p:ph type="dt" sz="half" idx="10"/>
          </p:nvPr>
        </p:nvSpPr>
        <p:spPr>
          <a:xfrm>
            <a:off x="1007534" y="6314797"/>
            <a:ext cx="1633268" cy="365125"/>
          </a:xfrm>
        </p:spPr>
        <p:txBody>
          <a:bodyPr anchor="t">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E1BD68F1-9F86-4A1C-9989-3EA65E650E44}" type="datetime4">
              <a:rPr kumimoji="0" lang="nl-NL" sz="1300" b="0" i="0" u="none" strike="noStrike" kern="1200" cap="all"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600"/>
                </a:spcAft>
                <a:buClrTx/>
                <a:buSzTx/>
                <a:buFontTx/>
                <a:buNone/>
                <a:tabLst/>
                <a:defRPr/>
              </a:pPr>
              <a:t>20 april 2026</a:t>
            </a:fld>
            <a:endParaRPr kumimoji="0" lang="nl-NL" sz="1300" b="0" i="0" u="none" strike="noStrike" kern="1200" cap="all" spc="0" normalizeH="0" baseline="0" noProof="0">
              <a:ln>
                <a:noFill/>
              </a:ln>
              <a:solidFill>
                <a:prstClr val="black"/>
              </a:solidFill>
              <a:effectLst/>
              <a:uLnTx/>
              <a:uFillTx/>
              <a:latin typeface="Calibri"/>
              <a:ea typeface="+mn-ea"/>
              <a:cs typeface="+mn-cs"/>
            </a:endParaRPr>
          </a:p>
        </p:txBody>
      </p:sp>
      <p:sp>
        <p:nvSpPr>
          <p:cNvPr id="3" name="Titel 2">
            <a:extLst>
              <a:ext uri="{FF2B5EF4-FFF2-40B4-BE49-F238E27FC236}">
                <a16:creationId xmlns:a16="http://schemas.microsoft.com/office/drawing/2014/main" id="{ECCD7514-4AB1-A8CD-1C3B-68D362FEEBB6}"/>
              </a:ext>
            </a:extLst>
          </p:cNvPr>
          <p:cNvSpPr>
            <a:spLocks noGrp="1"/>
          </p:cNvSpPr>
          <p:nvPr>
            <p:ph type="title"/>
          </p:nvPr>
        </p:nvSpPr>
        <p:spPr>
          <a:xfrm>
            <a:off x="1040837" y="392142"/>
            <a:ext cx="8991600" cy="431402"/>
          </a:xfrm>
        </p:spPr>
        <p:txBody>
          <a:bodyPr>
            <a:normAutofit/>
          </a:bodyPr>
          <a:lstStyle/>
          <a:p>
            <a:r>
              <a:rPr lang="nl-NL" sz="3200"/>
              <a:t>Waarom doen we dit?</a:t>
            </a:r>
            <a:endParaRPr lang="nl-NL" sz="3300"/>
          </a:p>
        </p:txBody>
      </p:sp>
      <p:sp>
        <p:nvSpPr>
          <p:cNvPr id="4" name="Tijdelijke aanduiding voor tekst 3">
            <a:extLst>
              <a:ext uri="{FF2B5EF4-FFF2-40B4-BE49-F238E27FC236}">
                <a16:creationId xmlns:a16="http://schemas.microsoft.com/office/drawing/2014/main" id="{EC4BC883-1D74-0D6E-0B4F-77983BB0C385}"/>
              </a:ext>
            </a:extLst>
          </p:cNvPr>
          <p:cNvSpPr>
            <a:spLocks noGrp="1"/>
          </p:cNvSpPr>
          <p:nvPr>
            <p:ph type="body" sz="quarter" idx="13"/>
          </p:nvPr>
        </p:nvSpPr>
        <p:spPr>
          <a:xfrm>
            <a:off x="1040837" y="823544"/>
            <a:ext cx="8991600" cy="432922"/>
          </a:xfrm>
        </p:spPr>
        <p:txBody>
          <a:bodyPr>
            <a:normAutofit lnSpcReduction="10000"/>
          </a:bodyPr>
          <a:lstStyle/>
          <a:p>
            <a:r>
              <a:rPr lang="nl-NL" sz="3200"/>
              <a:t>WIA: Een ongekend oneerlijke rekening</a:t>
            </a:r>
          </a:p>
        </p:txBody>
      </p:sp>
      <p:sp>
        <p:nvSpPr>
          <p:cNvPr id="7" name="Tijdelijke aanduiding voor inhoud 6">
            <a:extLst>
              <a:ext uri="{FF2B5EF4-FFF2-40B4-BE49-F238E27FC236}">
                <a16:creationId xmlns:a16="http://schemas.microsoft.com/office/drawing/2014/main" id="{E29AE3FC-9B3D-9CA0-D286-8AFDA19D98CD}"/>
              </a:ext>
            </a:extLst>
          </p:cNvPr>
          <p:cNvSpPr>
            <a:spLocks noGrp="1"/>
          </p:cNvSpPr>
          <p:nvPr>
            <p:ph sz="half" idx="1"/>
          </p:nvPr>
        </p:nvSpPr>
        <p:spPr>
          <a:xfrm>
            <a:off x="1023668" y="1612901"/>
            <a:ext cx="6339658" cy="4564063"/>
          </a:xfrm>
        </p:spPr>
        <p:txBody>
          <a:bodyPr vert="horz" lIns="0" tIns="0" rIns="0" bIns="0" rtlCol="0" anchor="t">
            <a:normAutofit/>
          </a:bodyPr>
          <a:lstStyle/>
          <a:p>
            <a:pPr marL="215900" indent="-215900"/>
            <a:r>
              <a:rPr lang="nl-NL" dirty="0"/>
              <a:t>De IVA-uitkering voor mensen die volledig en blijvend arbeidsongeschikt zijn, gaat eraan. Zij belanden in een </a:t>
            </a:r>
            <a:r>
              <a:rPr lang="nl-NL" b="1" dirty="0">
                <a:solidFill>
                  <a:srgbClr val="FF0000"/>
                </a:solidFill>
              </a:rPr>
              <a:t>herkeuringscircus </a:t>
            </a:r>
            <a:r>
              <a:rPr lang="nl-NL" b="1" dirty="0"/>
              <a:t>omdat steeds weer moeten aantonen dat ze echt arbeidsongeschikt zijn</a:t>
            </a:r>
            <a:endParaRPr lang="en-US" dirty="0"/>
          </a:p>
          <a:p>
            <a:pPr marL="215900" indent="-215900"/>
            <a:r>
              <a:rPr lang="nl-NL" dirty="0"/>
              <a:t>Als gedeeltelijke arbeidsongeschikte heb je </a:t>
            </a:r>
            <a:r>
              <a:rPr lang="nl-NL" b="1" dirty="0">
                <a:solidFill>
                  <a:srgbClr val="FF0000"/>
                </a:solidFill>
              </a:rPr>
              <a:t>straks minder dan een jaar</a:t>
            </a:r>
            <a:r>
              <a:rPr lang="nl-NL" dirty="0"/>
              <a:t> om passend werk te vinden</a:t>
            </a:r>
          </a:p>
          <a:p>
            <a:pPr marL="215900" indent="-215900"/>
            <a:r>
              <a:rPr lang="nl-NL" dirty="0">
                <a:ea typeface="Calibri"/>
                <a:cs typeface="Calibri"/>
              </a:rPr>
              <a:t>Ook de maximale uitkering gaat 20% naar beneden. Beroepen zoals leraren en monteurs in ploegendiensten </a:t>
            </a:r>
            <a:r>
              <a:rPr lang="nl-NL" dirty="0">
                <a:solidFill>
                  <a:srgbClr val="000000"/>
                </a:solidFill>
                <a:ea typeface="Calibri"/>
                <a:cs typeface="Calibri"/>
              </a:rPr>
              <a:t>krijgen </a:t>
            </a:r>
            <a:r>
              <a:rPr lang="nl-NL" dirty="0">
                <a:solidFill>
                  <a:srgbClr val="E4200E"/>
                </a:solidFill>
                <a:ea typeface="Calibri"/>
                <a:cs typeface="Calibri"/>
              </a:rPr>
              <a:t>een uitkering die </a:t>
            </a:r>
            <a:r>
              <a:rPr lang="nl-NL" b="1" dirty="0">
                <a:solidFill>
                  <a:srgbClr val="E4200E"/>
                </a:solidFill>
                <a:ea typeface="Calibri"/>
                <a:cs typeface="Calibri"/>
              </a:rPr>
              <a:t>honderden euro’s lager is</a:t>
            </a:r>
            <a:r>
              <a:rPr lang="nl-NL" dirty="0">
                <a:ea typeface="Calibri"/>
                <a:cs typeface="Calibri"/>
              </a:rPr>
              <a:t>.</a:t>
            </a:r>
            <a:endParaRPr lang="nl-NL" b="1" dirty="0">
              <a:solidFill>
                <a:srgbClr val="FF0000"/>
              </a:solidFill>
            </a:endParaRPr>
          </a:p>
          <a:p>
            <a:pPr marL="215900" indent="-215900"/>
            <a:r>
              <a:rPr lang="nl-NL" dirty="0"/>
              <a:t>Daarna ‘vervolguitkering’ </a:t>
            </a:r>
            <a:r>
              <a:rPr lang="nl-NL" b="1" dirty="0">
                <a:solidFill>
                  <a:srgbClr val="FF0000"/>
                </a:solidFill>
              </a:rPr>
              <a:t>onder bijstandsniveau</a:t>
            </a:r>
            <a:endParaRPr lang="nl-NL" b="1" dirty="0">
              <a:solidFill>
                <a:srgbClr val="FF0000"/>
              </a:solidFill>
              <a:ea typeface="Calibri"/>
              <a:cs typeface="Calibri"/>
            </a:endParaRPr>
          </a:p>
          <a:p>
            <a:pPr marL="215900" indent="-215900"/>
            <a:r>
              <a:rPr lang="nl-NL" dirty="0">
                <a:ea typeface="Calibri"/>
                <a:cs typeface="Calibri"/>
              </a:rPr>
              <a:t>En dat terwijl er meer dan voldoende van ons premiegeld in de fondsen voor WW en WIA zit. Er is geen tekort</a:t>
            </a:r>
          </a:p>
          <a:p>
            <a:pPr marL="215900" indent="-215900"/>
            <a:endParaRPr lang="nl-NL" dirty="0">
              <a:ea typeface="Calibri"/>
              <a:cs typeface="Calibri"/>
            </a:endParaRPr>
          </a:p>
        </p:txBody>
      </p:sp>
      <p:pic>
        <p:nvPicPr>
          <p:cNvPr id="9" name="Afbeelding 8" descr="Afbeelding met kleding, persoon, buitenshuis, gebouw&#10;&#10;Door AI gegenereerde inhoud is mogelijk onjuist.">
            <a:extLst>
              <a:ext uri="{FF2B5EF4-FFF2-40B4-BE49-F238E27FC236}">
                <a16:creationId xmlns:a16="http://schemas.microsoft.com/office/drawing/2014/main" id="{BD593799-0DBB-71E4-CEF8-5ED26A384B35}"/>
              </a:ext>
            </a:extLst>
          </p:cNvPr>
          <p:cNvPicPr>
            <a:picLocks noChangeAspect="1"/>
          </p:cNvPicPr>
          <p:nvPr/>
        </p:nvPicPr>
        <p:blipFill>
          <a:blip r:embed="rId2"/>
          <a:stretch>
            <a:fillRect/>
          </a:stretch>
        </p:blipFill>
        <p:spPr>
          <a:xfrm>
            <a:off x="7477283" y="1687868"/>
            <a:ext cx="3691049" cy="3983409"/>
          </a:xfrm>
          <a:prstGeom prst="rect">
            <a:avLst/>
          </a:prstGeom>
        </p:spPr>
      </p:pic>
    </p:spTree>
    <p:extLst>
      <p:ext uri="{BB962C8B-B14F-4D97-AF65-F5344CB8AC3E}">
        <p14:creationId xmlns:p14="http://schemas.microsoft.com/office/powerpoint/2010/main" val="1050843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2D027-C47D-C1AD-58FF-CE7992D5F904}"/>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4CFE25E-3C5E-83B4-3D1F-92D485A19047}"/>
              </a:ext>
            </a:extLst>
          </p:cNvPr>
          <p:cNvSpPr>
            <a:spLocks noGrp="1"/>
          </p:cNvSpPr>
          <p:nvPr>
            <p:ph idx="1"/>
          </p:nvPr>
        </p:nvSpPr>
        <p:spPr/>
        <p:txBody>
          <a:bodyPr anchor="t">
            <a:normAutofit/>
          </a:bodyPr>
          <a:lstStyle/>
          <a:p>
            <a:pPr marL="0" indent="0" algn="ctr">
              <a:buNone/>
            </a:pPr>
            <a:r>
              <a:rPr lang="nl-NL" sz="9600" b="1" dirty="0"/>
              <a:t>Vrijheidsbijdrage</a:t>
            </a:r>
          </a:p>
          <a:p>
            <a:pPr marL="0" indent="0" algn="ctr">
              <a:buNone/>
            </a:pPr>
            <a:endParaRPr lang="nl-NL" sz="2400" b="1" dirty="0"/>
          </a:p>
          <a:p>
            <a:pPr marL="215900" indent="-215900" algn="ctr">
              <a:buFont typeface="Arial" panose="020B0604020202020204" pitchFamily="34" charset="0"/>
              <a:buChar char="•"/>
            </a:pPr>
            <a:r>
              <a:rPr lang="nl-NL" sz="2400" b="1" dirty="0">
                <a:solidFill>
                  <a:schemeClr val="accent1"/>
                </a:solidFill>
              </a:rPr>
              <a:t>Extra belasting</a:t>
            </a:r>
            <a:r>
              <a:rPr lang="nl-NL" sz="2400" b="1" dirty="0"/>
              <a:t> voor burgers en bedrijven</a:t>
            </a:r>
            <a:endParaRPr lang="nl-NL" sz="2400" b="1" dirty="0">
              <a:ea typeface="Calibri"/>
              <a:cs typeface="Calibri"/>
            </a:endParaRPr>
          </a:p>
          <a:p>
            <a:pPr marL="215900" indent="-215900" algn="ctr">
              <a:buFont typeface="Arial" panose="020B0604020202020204" pitchFamily="34" charset="0"/>
              <a:buChar char="•"/>
            </a:pPr>
            <a:r>
              <a:rPr lang="nl-NL" sz="2400" b="1" dirty="0"/>
              <a:t>Burgers betalen het </a:t>
            </a:r>
            <a:r>
              <a:rPr lang="nl-NL" sz="2400" b="1" dirty="0">
                <a:solidFill>
                  <a:schemeClr val="accent1"/>
                </a:solidFill>
              </a:rPr>
              <a:t>grootste</a:t>
            </a:r>
            <a:r>
              <a:rPr lang="nl-NL" sz="2400" b="1" dirty="0"/>
              <a:t> deel</a:t>
            </a:r>
            <a:endParaRPr lang="nl-NL" sz="2400" b="1" dirty="0">
              <a:ea typeface="Calibri"/>
              <a:cs typeface="Calibri"/>
            </a:endParaRPr>
          </a:p>
          <a:p>
            <a:pPr marL="215900" indent="-215900" algn="ctr">
              <a:buFont typeface="Arial" panose="020B0604020202020204" pitchFamily="34" charset="0"/>
              <a:buChar char="•"/>
            </a:pPr>
            <a:r>
              <a:rPr lang="nl-NL" sz="2400" b="1" dirty="0"/>
              <a:t>Via een hogere inkomstenbelasting</a:t>
            </a:r>
            <a:endParaRPr lang="nl-NL" sz="2400" b="1" dirty="0">
              <a:solidFill>
                <a:schemeClr val="accent2"/>
              </a:solidFill>
              <a:ea typeface="Calibri"/>
              <a:cs typeface="Calibri"/>
            </a:endParaRPr>
          </a:p>
          <a:p>
            <a:pPr algn="ctr">
              <a:buFont typeface="Arial" panose="020B0604020202020204" pitchFamily="34" charset="0"/>
              <a:buChar char="•"/>
            </a:pPr>
            <a:endParaRPr lang="nl-NL" sz="2400" b="1" dirty="0"/>
          </a:p>
        </p:txBody>
      </p:sp>
      <p:sp>
        <p:nvSpPr>
          <p:cNvPr id="3" name="Titel 2">
            <a:extLst>
              <a:ext uri="{FF2B5EF4-FFF2-40B4-BE49-F238E27FC236}">
                <a16:creationId xmlns:a16="http://schemas.microsoft.com/office/drawing/2014/main" id="{0E0F2317-0952-3C6C-F2BD-9D5F5B0B20FF}"/>
              </a:ext>
            </a:extLst>
          </p:cNvPr>
          <p:cNvSpPr>
            <a:spLocks noGrp="1"/>
          </p:cNvSpPr>
          <p:nvPr>
            <p:ph type="title"/>
          </p:nvPr>
        </p:nvSpPr>
        <p:spPr/>
        <p:txBody>
          <a:bodyPr/>
          <a:lstStyle/>
          <a:p>
            <a:r>
              <a:rPr lang="nl-NL"/>
              <a:t>Waarom doen we dit?</a:t>
            </a:r>
          </a:p>
        </p:txBody>
      </p:sp>
      <p:sp>
        <p:nvSpPr>
          <p:cNvPr id="4" name="Tijdelijke aanduiding voor tekst 3">
            <a:extLst>
              <a:ext uri="{FF2B5EF4-FFF2-40B4-BE49-F238E27FC236}">
                <a16:creationId xmlns:a16="http://schemas.microsoft.com/office/drawing/2014/main" id="{EE9E4D38-1D82-7691-AF34-E5856186003F}"/>
              </a:ext>
            </a:extLst>
          </p:cNvPr>
          <p:cNvSpPr>
            <a:spLocks noGrp="1"/>
          </p:cNvSpPr>
          <p:nvPr>
            <p:ph type="body" sz="quarter" idx="13"/>
          </p:nvPr>
        </p:nvSpPr>
        <p:spPr/>
        <p:txBody>
          <a:bodyPr>
            <a:normAutofit fontScale="77500" lnSpcReduction="20000"/>
          </a:bodyPr>
          <a:lstStyle/>
          <a:p>
            <a:r>
              <a:rPr lang="nl-NL"/>
              <a:t>Vrijheidsbijdrage: Een ongekend oneerlijke rekening</a:t>
            </a:r>
          </a:p>
          <a:p>
            <a:endParaRPr lang="nl-NL"/>
          </a:p>
        </p:txBody>
      </p:sp>
      <p:sp>
        <p:nvSpPr>
          <p:cNvPr id="5" name="Tijdelijke aanduiding voor datum 4">
            <a:extLst>
              <a:ext uri="{FF2B5EF4-FFF2-40B4-BE49-F238E27FC236}">
                <a16:creationId xmlns:a16="http://schemas.microsoft.com/office/drawing/2014/main" id="{E52C7545-1627-47C1-23F9-63CC82CC9DC0}"/>
              </a:ext>
            </a:extLst>
          </p:cNvPr>
          <p:cNvSpPr>
            <a:spLocks noGrp="1"/>
          </p:cNvSpPr>
          <p:nvPr>
            <p:ph type="dt" sz="half" idx="14"/>
          </p:nvPr>
        </p:nvSpPr>
        <p:spPr/>
        <p:txBody>
          <a:bodyPr/>
          <a:lstStyle/>
          <a:p>
            <a:fld id="{E1BD68F1-9F86-4A1C-9989-3EA65E650E44}" type="datetime4">
              <a:rPr lang="nl-NL" smtClean="0"/>
              <a:t>20 april 2026</a:t>
            </a:fld>
            <a:endParaRPr lang="nl-NL"/>
          </a:p>
        </p:txBody>
      </p:sp>
    </p:spTree>
    <p:extLst>
      <p:ext uri="{BB962C8B-B14F-4D97-AF65-F5344CB8AC3E}">
        <p14:creationId xmlns:p14="http://schemas.microsoft.com/office/powerpoint/2010/main" val="2291148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A90A1D5-9E8D-09EF-CC51-9F9F92991A22}"/>
              </a:ext>
            </a:extLst>
          </p:cNvPr>
          <p:cNvSpPr>
            <a:spLocks noGrp="1"/>
          </p:cNvSpPr>
          <p:nvPr>
            <p:ph sz="half" idx="1"/>
          </p:nvPr>
        </p:nvSpPr>
        <p:spPr/>
        <p:txBody>
          <a:bodyPr/>
          <a:lstStyle/>
          <a:p>
            <a:r>
              <a:rPr lang="nl-NL" sz="2800"/>
              <a:t>Voor de verkiezingen beloofden alle drie de partijen forse </a:t>
            </a:r>
            <a:r>
              <a:rPr lang="nl-NL" sz="2800">
                <a:solidFill>
                  <a:schemeClr val="accent1"/>
                </a:solidFill>
              </a:rPr>
              <a:t>koopkrachtstijgingen </a:t>
            </a:r>
          </a:p>
          <a:p>
            <a:r>
              <a:rPr lang="nl-NL" sz="2800"/>
              <a:t>In het akkoord van de nieuwe coalitie bleef daar </a:t>
            </a:r>
            <a:r>
              <a:rPr lang="nl-NL" sz="2800">
                <a:solidFill>
                  <a:schemeClr val="accent1"/>
                </a:solidFill>
              </a:rPr>
              <a:t>nauwelijks</a:t>
            </a:r>
            <a:r>
              <a:rPr lang="nl-NL" sz="2800"/>
              <a:t> iets van over </a:t>
            </a:r>
            <a:br>
              <a:rPr lang="nl-NL" sz="2800"/>
            </a:br>
            <a:endParaRPr lang="nl-NL" sz="2800"/>
          </a:p>
          <a:p>
            <a:r>
              <a:rPr lang="nl-NL" sz="2800"/>
              <a:t>Ra ra </a:t>
            </a:r>
            <a:r>
              <a:rPr lang="nl-NL" sz="2800">
                <a:solidFill>
                  <a:schemeClr val="accent1"/>
                </a:solidFill>
              </a:rPr>
              <a:t>hoe kan dat</a:t>
            </a:r>
            <a:r>
              <a:rPr lang="nl-NL" sz="2800"/>
              <a:t>? </a:t>
            </a:r>
          </a:p>
          <a:p>
            <a:endParaRPr lang="nl-NL"/>
          </a:p>
        </p:txBody>
      </p:sp>
      <p:pic>
        <p:nvPicPr>
          <p:cNvPr id="9" name="Tijdelijke aanduiding voor inhoud 8" descr="Afbeelding met tekst, schermopname, Lettertype&#10;&#10;Door AI gegenereerde inhoud is mogelijk onjuist.">
            <a:extLst>
              <a:ext uri="{FF2B5EF4-FFF2-40B4-BE49-F238E27FC236}">
                <a16:creationId xmlns:a16="http://schemas.microsoft.com/office/drawing/2014/main" id="{1F1DD06C-2909-620F-360B-FD5AD4B807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25381" y="1634331"/>
            <a:ext cx="5270500" cy="4521200"/>
          </a:xfrm>
        </p:spPr>
      </p:pic>
      <p:sp>
        <p:nvSpPr>
          <p:cNvPr id="4" name="Tijdelijke aanduiding voor datum 3">
            <a:extLst>
              <a:ext uri="{FF2B5EF4-FFF2-40B4-BE49-F238E27FC236}">
                <a16:creationId xmlns:a16="http://schemas.microsoft.com/office/drawing/2014/main" id="{4A37CBFA-F11D-4388-38BF-C221E22BDCA6}"/>
              </a:ext>
            </a:extLst>
          </p:cNvPr>
          <p:cNvSpPr>
            <a:spLocks noGrp="1"/>
          </p:cNvSpPr>
          <p:nvPr>
            <p:ph type="dt" sz="half" idx="10"/>
          </p:nvPr>
        </p:nvSpPr>
        <p:spPr/>
        <p:txBody>
          <a:bodyPr/>
          <a:lstStyle/>
          <a:p>
            <a:fld id="{B22CBEA2-CFB4-4CB6-955F-742356B7D299}" type="datetime4">
              <a:rPr lang="nl-NL" smtClean="0"/>
              <a:t>20 april 2026</a:t>
            </a:fld>
            <a:endParaRPr lang="nl-NL"/>
          </a:p>
        </p:txBody>
      </p:sp>
      <p:sp>
        <p:nvSpPr>
          <p:cNvPr id="6" name="Titel 5">
            <a:extLst>
              <a:ext uri="{FF2B5EF4-FFF2-40B4-BE49-F238E27FC236}">
                <a16:creationId xmlns:a16="http://schemas.microsoft.com/office/drawing/2014/main" id="{AFF400C0-9E1E-724D-920F-2DB4E1E1782C}"/>
              </a:ext>
            </a:extLst>
          </p:cNvPr>
          <p:cNvSpPr>
            <a:spLocks noGrp="1"/>
          </p:cNvSpPr>
          <p:nvPr>
            <p:ph type="title"/>
          </p:nvPr>
        </p:nvSpPr>
        <p:spPr/>
        <p:txBody>
          <a:bodyPr/>
          <a:lstStyle/>
          <a:p>
            <a:r>
              <a:rPr lang="nl-NL"/>
              <a:t>Waarom doen we dit?</a:t>
            </a:r>
          </a:p>
        </p:txBody>
      </p:sp>
      <p:sp>
        <p:nvSpPr>
          <p:cNvPr id="7" name="Tijdelijke aanduiding voor tekst 6">
            <a:extLst>
              <a:ext uri="{FF2B5EF4-FFF2-40B4-BE49-F238E27FC236}">
                <a16:creationId xmlns:a16="http://schemas.microsoft.com/office/drawing/2014/main" id="{3484DC59-52E4-58CB-4CA9-D3CDCD6F0B4D}"/>
              </a:ext>
            </a:extLst>
          </p:cNvPr>
          <p:cNvSpPr>
            <a:spLocks noGrp="1"/>
          </p:cNvSpPr>
          <p:nvPr>
            <p:ph type="body" sz="quarter" idx="13"/>
          </p:nvPr>
        </p:nvSpPr>
        <p:spPr/>
        <p:txBody>
          <a:bodyPr>
            <a:normAutofit fontScale="77500" lnSpcReduction="20000"/>
          </a:bodyPr>
          <a:lstStyle/>
          <a:p>
            <a:r>
              <a:rPr lang="nl-NL"/>
              <a:t>Vrijheidsbijdrage: Een ongekend oneerlijke rekening</a:t>
            </a:r>
          </a:p>
          <a:p>
            <a:endParaRPr lang="nl-NL"/>
          </a:p>
        </p:txBody>
      </p:sp>
    </p:spTree>
    <p:extLst>
      <p:ext uri="{BB962C8B-B14F-4D97-AF65-F5344CB8AC3E}">
        <p14:creationId xmlns:p14="http://schemas.microsoft.com/office/powerpoint/2010/main" val="2415240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D76B3-D834-DC9D-5AE4-017FFA5FA8B9}"/>
            </a:ext>
          </a:extLst>
        </p:cNvPr>
        <p:cNvGrpSpPr/>
        <p:nvPr/>
      </p:nvGrpSpPr>
      <p:grpSpPr>
        <a:xfrm>
          <a:off x="0" y="0"/>
          <a:ext cx="0" cy="0"/>
          <a:chOff x="0" y="0"/>
          <a:chExt cx="0" cy="0"/>
        </a:xfrm>
      </p:grpSpPr>
      <p:pic>
        <p:nvPicPr>
          <p:cNvPr id="11" name="Tijdelijke aanduiding voor inhoud 10" descr="Afbeelding met tekst, schermopname&#10;&#10;Door AI gegenereerde inhoud is mogelijk onjuist.">
            <a:extLst>
              <a:ext uri="{FF2B5EF4-FFF2-40B4-BE49-F238E27FC236}">
                <a16:creationId xmlns:a16="http://schemas.microsoft.com/office/drawing/2014/main" id="{E1C20917-6F65-690E-D2C3-68520C316C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36637" y="1629012"/>
            <a:ext cx="5805795" cy="4313238"/>
          </a:xfrm>
        </p:spPr>
      </p:pic>
      <p:sp>
        <p:nvSpPr>
          <p:cNvPr id="3" name="Titel 2">
            <a:extLst>
              <a:ext uri="{FF2B5EF4-FFF2-40B4-BE49-F238E27FC236}">
                <a16:creationId xmlns:a16="http://schemas.microsoft.com/office/drawing/2014/main" id="{18C145C2-30A5-4976-211C-8383E3440197}"/>
              </a:ext>
            </a:extLst>
          </p:cNvPr>
          <p:cNvSpPr>
            <a:spLocks noGrp="1"/>
          </p:cNvSpPr>
          <p:nvPr>
            <p:ph type="title"/>
          </p:nvPr>
        </p:nvSpPr>
        <p:spPr/>
        <p:txBody>
          <a:bodyPr/>
          <a:lstStyle/>
          <a:p>
            <a:r>
              <a:rPr lang="nl-NL"/>
              <a:t>Waarom doen we dit?</a:t>
            </a:r>
          </a:p>
        </p:txBody>
      </p:sp>
      <p:sp>
        <p:nvSpPr>
          <p:cNvPr id="4" name="Tijdelijke aanduiding voor tekst 3">
            <a:extLst>
              <a:ext uri="{FF2B5EF4-FFF2-40B4-BE49-F238E27FC236}">
                <a16:creationId xmlns:a16="http://schemas.microsoft.com/office/drawing/2014/main" id="{EDFC7D3D-AAD4-9860-4020-4333FDE77BBD}"/>
              </a:ext>
            </a:extLst>
          </p:cNvPr>
          <p:cNvSpPr>
            <a:spLocks noGrp="1"/>
          </p:cNvSpPr>
          <p:nvPr>
            <p:ph type="body" sz="quarter" idx="13"/>
          </p:nvPr>
        </p:nvSpPr>
        <p:spPr/>
        <p:txBody>
          <a:bodyPr>
            <a:normAutofit fontScale="77500" lnSpcReduction="20000"/>
          </a:bodyPr>
          <a:lstStyle/>
          <a:p>
            <a:r>
              <a:rPr lang="nl-NL"/>
              <a:t>Vrijheidsbijdrage: Een ongekend oneerlijke rekening</a:t>
            </a:r>
          </a:p>
          <a:p>
            <a:endParaRPr lang="nl-NL"/>
          </a:p>
        </p:txBody>
      </p:sp>
      <p:sp>
        <p:nvSpPr>
          <p:cNvPr id="5" name="Tijdelijke aanduiding voor datum 4">
            <a:extLst>
              <a:ext uri="{FF2B5EF4-FFF2-40B4-BE49-F238E27FC236}">
                <a16:creationId xmlns:a16="http://schemas.microsoft.com/office/drawing/2014/main" id="{BA2976AB-B478-A742-076B-CB332FF61603}"/>
              </a:ext>
            </a:extLst>
          </p:cNvPr>
          <p:cNvSpPr>
            <a:spLocks noGrp="1"/>
          </p:cNvSpPr>
          <p:nvPr>
            <p:ph type="dt" sz="half" idx="14"/>
          </p:nvPr>
        </p:nvSpPr>
        <p:spPr/>
        <p:txBody>
          <a:bodyPr/>
          <a:lstStyle/>
          <a:p>
            <a:fld id="{E1BD68F1-9F86-4A1C-9989-3EA65E650E44}" type="datetime4">
              <a:rPr lang="nl-NL" smtClean="0"/>
              <a:t>20 april 2026</a:t>
            </a:fld>
            <a:endParaRPr lang="nl-NL"/>
          </a:p>
        </p:txBody>
      </p:sp>
      <p:sp>
        <p:nvSpPr>
          <p:cNvPr id="7" name="Tijdelijke aanduiding voor inhoud 1">
            <a:extLst>
              <a:ext uri="{FF2B5EF4-FFF2-40B4-BE49-F238E27FC236}">
                <a16:creationId xmlns:a16="http://schemas.microsoft.com/office/drawing/2014/main" id="{428ECDB3-1560-7877-129A-6E75A58DD974}"/>
              </a:ext>
            </a:extLst>
          </p:cNvPr>
          <p:cNvSpPr txBox="1">
            <a:spLocks/>
          </p:cNvSpPr>
          <p:nvPr/>
        </p:nvSpPr>
        <p:spPr>
          <a:xfrm>
            <a:off x="1023668" y="1612901"/>
            <a:ext cx="4996131" cy="4564063"/>
          </a:xfrm>
          <a:prstGeom prst="rect">
            <a:avLst/>
          </a:prstGeom>
        </p:spPr>
        <p:txBody>
          <a:bodyPr vert="horz" lIns="0" tIns="0" rIns="0" bIns="0" rtlCol="0" anchor="t">
            <a:normAutofit/>
          </a:bodyPr>
          <a:lstStyle>
            <a:lvl1pPr marL="216000" indent="-216000" algn="l" defTabSz="914400" rtl="0" eaLnBrk="1" latinLnBrk="0" hangingPunct="1">
              <a:lnSpc>
                <a:spcPct val="90000"/>
              </a:lnSpc>
              <a:spcBef>
                <a:spcPts val="1600"/>
              </a:spcBef>
              <a:buClr>
                <a:schemeClr val="accent1"/>
              </a:buClr>
              <a:buSzPct val="100000"/>
              <a:buFontTx/>
              <a:buBlip>
                <a:blip r:embed="rId3"/>
              </a:buBlip>
              <a:defRPr sz="2000" kern="1200">
                <a:solidFill>
                  <a:schemeClr val="tx1"/>
                </a:solidFill>
                <a:latin typeface="+mn-lt"/>
                <a:ea typeface="+mn-ea"/>
                <a:cs typeface="+mn-cs"/>
              </a:defRPr>
            </a:lvl1pPr>
            <a:lvl2pPr marL="432000" indent="-216000" algn="l" defTabSz="914400" rtl="0" eaLnBrk="1" latinLnBrk="0" hangingPunct="1">
              <a:lnSpc>
                <a:spcPct val="90000"/>
              </a:lnSpc>
              <a:spcBef>
                <a:spcPts val="1600"/>
              </a:spcBef>
              <a:buClr>
                <a:schemeClr val="accent1"/>
              </a:buClr>
              <a:buSzPct val="100000"/>
              <a:buFontTx/>
              <a:buBlip>
                <a:blip r:embed="rId3"/>
              </a:buBlip>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1600"/>
              </a:spcBef>
              <a:buClr>
                <a:schemeClr val="accent1"/>
              </a:buClr>
              <a:buSzPct val="100000"/>
              <a:buFontTx/>
              <a:buBlip>
                <a:blip r:embed="rId3"/>
              </a:buBlip>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1000"/>
              </a:spcBef>
              <a:buClr>
                <a:schemeClr val="accent1"/>
              </a:buClr>
              <a:buSzPct val="100000"/>
              <a:buFontTx/>
              <a:buBlip>
                <a:blip r:embed="rId3"/>
              </a:buBlip>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1000"/>
              </a:spcBef>
              <a:buClr>
                <a:schemeClr val="accent1"/>
              </a:buClr>
              <a:buSzPct val="100000"/>
              <a:buFontTx/>
              <a:buBlip>
                <a:blip r:embed="rId3"/>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indent="-215900"/>
            <a:r>
              <a:rPr lang="nl-NL" sz="2800" dirty="0"/>
              <a:t>Ten eerste:</a:t>
            </a:r>
            <a:endParaRPr lang="en-US" dirty="0"/>
          </a:p>
          <a:p>
            <a:pPr marL="215900" indent="-215900"/>
            <a:r>
              <a:rPr lang="nl-NL" sz="2800" dirty="0"/>
              <a:t>De coalitie legt alle </a:t>
            </a:r>
            <a:r>
              <a:rPr lang="nl-NL" sz="2800" dirty="0">
                <a:solidFill>
                  <a:schemeClr val="accent1"/>
                </a:solidFill>
              </a:rPr>
              <a:t>extra lasten</a:t>
            </a:r>
            <a:r>
              <a:rPr lang="nl-NL" sz="2800" dirty="0"/>
              <a:t> bij ‘</a:t>
            </a:r>
            <a:r>
              <a:rPr lang="nl-NL" sz="2800" dirty="0">
                <a:solidFill>
                  <a:schemeClr val="accent1"/>
                </a:solidFill>
              </a:rPr>
              <a:t>werk en inkomen</a:t>
            </a:r>
            <a:r>
              <a:rPr lang="nl-NL" sz="2800" dirty="0"/>
              <a:t>’</a:t>
            </a:r>
            <a:endParaRPr lang="nl-NL" sz="2800" dirty="0">
              <a:ea typeface="Calibri"/>
              <a:cs typeface="Calibri"/>
            </a:endParaRPr>
          </a:p>
          <a:p>
            <a:pPr marL="215900" indent="-215900"/>
            <a:r>
              <a:rPr lang="nl-NL" sz="2800" dirty="0"/>
              <a:t>Terwijl: </a:t>
            </a:r>
            <a:endParaRPr lang="nl-NL" sz="2800" dirty="0">
              <a:ea typeface="Calibri"/>
              <a:cs typeface="Calibri"/>
            </a:endParaRPr>
          </a:p>
          <a:p>
            <a:pPr marL="215900" indent="-215900"/>
            <a:r>
              <a:rPr lang="nl-NL" sz="2800" dirty="0">
                <a:solidFill>
                  <a:schemeClr val="accent1"/>
                </a:solidFill>
              </a:rPr>
              <a:t>Zeer vermogenden/</a:t>
            </a:r>
            <a:r>
              <a:rPr lang="nl-NL" sz="2800" dirty="0"/>
              <a:t>de allerrijksten en grote bedrijven</a:t>
            </a:r>
            <a:br>
              <a:rPr lang="nl-NL" sz="2800" dirty="0"/>
            </a:br>
            <a:r>
              <a:rPr lang="nl-NL" sz="2800" dirty="0">
                <a:solidFill>
                  <a:schemeClr val="accent1"/>
                </a:solidFill>
              </a:rPr>
              <a:t>niet meebetalen</a:t>
            </a:r>
            <a:endParaRPr lang="nl-NL" dirty="0">
              <a:solidFill>
                <a:schemeClr val="accent1"/>
              </a:solidFill>
              <a:ea typeface="Calibri"/>
              <a:cs typeface="Calibri"/>
            </a:endParaRPr>
          </a:p>
          <a:p>
            <a:pPr marL="0" indent="0">
              <a:buNone/>
            </a:pPr>
            <a:endParaRPr lang="nl-NL" sz="2800" dirty="0">
              <a:solidFill>
                <a:srgbClr val="0070C0"/>
              </a:solidFill>
              <a:ea typeface="Calibri"/>
              <a:cs typeface="Calibri"/>
            </a:endParaRPr>
          </a:p>
        </p:txBody>
      </p:sp>
    </p:spTree>
    <p:extLst>
      <p:ext uri="{BB962C8B-B14F-4D97-AF65-F5344CB8AC3E}">
        <p14:creationId xmlns:p14="http://schemas.microsoft.com/office/powerpoint/2010/main" val="773265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0667C-7BA5-D654-1CDA-6E67C7BF319E}"/>
            </a:ext>
          </a:extLst>
        </p:cNvPr>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507694F7-067D-AC91-1636-94D2EB15F682}"/>
              </a:ext>
            </a:extLst>
          </p:cNvPr>
          <p:cNvSpPr>
            <a:spLocks noGrp="1"/>
          </p:cNvSpPr>
          <p:nvPr>
            <p:ph sz="half" idx="1"/>
          </p:nvPr>
        </p:nvSpPr>
        <p:spPr>
          <a:xfrm>
            <a:off x="1023668" y="1612901"/>
            <a:ext cx="4996131" cy="4564063"/>
          </a:xfrm>
        </p:spPr>
        <p:txBody>
          <a:bodyPr vert="horz" lIns="0" tIns="0" rIns="0" bIns="0" rtlCol="0" anchor="t">
            <a:normAutofit/>
          </a:bodyPr>
          <a:lstStyle/>
          <a:p>
            <a:pPr marL="215900" indent="-215900"/>
            <a:r>
              <a:rPr lang="nl-NL" sz="2800" dirty="0"/>
              <a:t>De vrijheidsbijdrage is bovendien </a:t>
            </a:r>
            <a:r>
              <a:rPr lang="nl-NL" sz="2800" dirty="0">
                <a:solidFill>
                  <a:schemeClr val="accent1"/>
                </a:solidFill>
              </a:rPr>
              <a:t>oneerlijk verdeeld</a:t>
            </a:r>
            <a:r>
              <a:rPr lang="nl-NL" sz="2800" dirty="0"/>
              <a:t> </a:t>
            </a:r>
            <a:endParaRPr lang="en-US" dirty="0"/>
          </a:p>
          <a:p>
            <a:pPr marL="215900" indent="-215900"/>
            <a:r>
              <a:rPr lang="nl-NL" sz="2800" dirty="0"/>
              <a:t>Lagere en middeninkomens </a:t>
            </a:r>
            <a:r>
              <a:rPr lang="nl-NL" sz="2800" dirty="0">
                <a:solidFill>
                  <a:schemeClr val="accent1"/>
                </a:solidFill>
              </a:rPr>
              <a:t>betalen</a:t>
            </a:r>
            <a:r>
              <a:rPr lang="nl-NL" sz="2800" dirty="0"/>
              <a:t> </a:t>
            </a:r>
            <a:r>
              <a:rPr lang="nl-NL" sz="2800" dirty="0">
                <a:solidFill>
                  <a:schemeClr val="accent1"/>
                </a:solidFill>
              </a:rPr>
              <a:t>méér</a:t>
            </a:r>
            <a:r>
              <a:rPr lang="nl-NL" sz="2800" dirty="0"/>
              <a:t> dan topinkomens </a:t>
            </a:r>
            <a:endParaRPr lang="nl-NL" sz="2800" dirty="0">
              <a:ea typeface="Calibri"/>
              <a:cs typeface="Calibri"/>
            </a:endParaRPr>
          </a:p>
          <a:p>
            <a:pPr marL="215900" indent="-215900"/>
            <a:r>
              <a:rPr lang="nl-NL" sz="2800" dirty="0"/>
              <a:t>Een </a:t>
            </a:r>
            <a:r>
              <a:rPr lang="nl-NL" sz="2800" dirty="0">
                <a:solidFill>
                  <a:schemeClr val="accent1"/>
                </a:solidFill>
              </a:rPr>
              <a:t>minister</a:t>
            </a:r>
            <a:r>
              <a:rPr lang="nl-NL" sz="2800" dirty="0"/>
              <a:t> draagt </a:t>
            </a:r>
            <a:r>
              <a:rPr lang="nl-NL" sz="2800" dirty="0">
                <a:solidFill>
                  <a:schemeClr val="accent1"/>
                </a:solidFill>
              </a:rPr>
              <a:t>minder</a:t>
            </a:r>
            <a:r>
              <a:rPr lang="nl-NL" sz="2800" dirty="0"/>
              <a:t> bij dan een </a:t>
            </a:r>
            <a:r>
              <a:rPr lang="nl-NL" sz="2800" dirty="0">
                <a:solidFill>
                  <a:schemeClr val="accent1"/>
                </a:solidFill>
              </a:rPr>
              <a:t>verpleegkundige</a:t>
            </a:r>
            <a:endParaRPr lang="nl-NL" sz="2800" dirty="0">
              <a:solidFill>
                <a:schemeClr val="accent1"/>
              </a:solidFill>
              <a:ea typeface="Calibri"/>
              <a:cs typeface="Calibri"/>
            </a:endParaRPr>
          </a:p>
          <a:p>
            <a:endParaRPr lang="nl-NL" dirty="0"/>
          </a:p>
        </p:txBody>
      </p:sp>
      <p:pic>
        <p:nvPicPr>
          <p:cNvPr id="7" name="Picture 2" descr="Vrijheidsbijdrage DLS">
            <a:extLst>
              <a:ext uri="{FF2B5EF4-FFF2-40B4-BE49-F238E27FC236}">
                <a16:creationId xmlns:a16="http://schemas.microsoft.com/office/drawing/2014/main" id="{8DE08F2B-C350-CE5B-6958-9642964C2E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21" r="7072"/>
          <a:stretch>
            <a:fillRect/>
          </a:stretch>
        </p:blipFill>
        <p:spPr bwMode="auto">
          <a:xfrm>
            <a:off x="6172199" y="2073286"/>
            <a:ext cx="5376335" cy="3643292"/>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datum 4">
            <a:extLst>
              <a:ext uri="{FF2B5EF4-FFF2-40B4-BE49-F238E27FC236}">
                <a16:creationId xmlns:a16="http://schemas.microsoft.com/office/drawing/2014/main" id="{F4E16487-A720-857F-F14B-97387C8D3F7D}"/>
              </a:ext>
            </a:extLst>
          </p:cNvPr>
          <p:cNvSpPr>
            <a:spLocks noGrp="1"/>
          </p:cNvSpPr>
          <p:nvPr>
            <p:ph type="dt" sz="half" idx="10"/>
          </p:nvPr>
        </p:nvSpPr>
        <p:spPr>
          <a:xfrm>
            <a:off x="1007534" y="6314797"/>
            <a:ext cx="1633268" cy="365125"/>
          </a:xfrm>
        </p:spPr>
        <p:txBody>
          <a:bodyPr anchor="t">
            <a:normAutofit/>
          </a:bodyPr>
          <a:lstStyle/>
          <a:p>
            <a:pPr>
              <a:spcAft>
                <a:spcPts val="600"/>
              </a:spcAft>
            </a:pPr>
            <a:fld id="{E1BD68F1-9F86-4A1C-9989-3EA65E650E44}" type="datetime4">
              <a:rPr lang="nl-NL" smtClean="0"/>
              <a:pPr>
                <a:spcAft>
                  <a:spcPts val="600"/>
                </a:spcAft>
              </a:pPr>
              <a:t>20 april 2026</a:t>
            </a:fld>
            <a:endParaRPr lang="nl-NL"/>
          </a:p>
        </p:txBody>
      </p:sp>
      <p:sp>
        <p:nvSpPr>
          <p:cNvPr id="3" name="Titel 2">
            <a:extLst>
              <a:ext uri="{FF2B5EF4-FFF2-40B4-BE49-F238E27FC236}">
                <a16:creationId xmlns:a16="http://schemas.microsoft.com/office/drawing/2014/main" id="{0E925C79-3607-D6AB-907B-4FF9890DAD3E}"/>
              </a:ext>
            </a:extLst>
          </p:cNvPr>
          <p:cNvSpPr>
            <a:spLocks noGrp="1"/>
          </p:cNvSpPr>
          <p:nvPr>
            <p:ph type="title"/>
          </p:nvPr>
        </p:nvSpPr>
        <p:spPr>
          <a:xfrm>
            <a:off x="1040837" y="392142"/>
            <a:ext cx="8991600" cy="431402"/>
          </a:xfrm>
        </p:spPr>
        <p:txBody>
          <a:bodyPr>
            <a:normAutofit/>
          </a:bodyPr>
          <a:lstStyle/>
          <a:p>
            <a:r>
              <a:rPr lang="nl-NL" sz="3300"/>
              <a:t>Waarom doen we dit?</a:t>
            </a:r>
          </a:p>
        </p:txBody>
      </p:sp>
      <p:sp>
        <p:nvSpPr>
          <p:cNvPr id="12" name="Text Placeholder 6">
            <a:extLst>
              <a:ext uri="{FF2B5EF4-FFF2-40B4-BE49-F238E27FC236}">
                <a16:creationId xmlns:a16="http://schemas.microsoft.com/office/drawing/2014/main" id="{24999F8C-47BE-0206-3679-FCC548F6D3BD}"/>
              </a:ext>
            </a:extLst>
          </p:cNvPr>
          <p:cNvSpPr>
            <a:spLocks noGrp="1"/>
          </p:cNvSpPr>
          <p:nvPr>
            <p:ph type="body" sz="quarter" idx="13"/>
          </p:nvPr>
        </p:nvSpPr>
        <p:spPr>
          <a:xfrm>
            <a:off x="1040837" y="823544"/>
            <a:ext cx="8991600" cy="432922"/>
          </a:xfrm>
        </p:spPr>
        <p:txBody>
          <a:bodyPr>
            <a:normAutofit fontScale="77500" lnSpcReduction="20000"/>
          </a:bodyPr>
          <a:lstStyle/>
          <a:p>
            <a:r>
              <a:rPr lang="nl-NL"/>
              <a:t>Vrijheidsbijdrage: Een ongekend oneerlijke rekening</a:t>
            </a:r>
          </a:p>
        </p:txBody>
      </p:sp>
    </p:spTree>
    <p:extLst>
      <p:ext uri="{BB962C8B-B14F-4D97-AF65-F5344CB8AC3E}">
        <p14:creationId xmlns:p14="http://schemas.microsoft.com/office/powerpoint/2010/main" val="2072132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D40B5ED-14BE-9C54-2C20-DE163E787FA5}"/>
              </a:ext>
            </a:extLst>
          </p:cNvPr>
          <p:cNvSpPr>
            <a:spLocks noGrp="1"/>
          </p:cNvSpPr>
          <p:nvPr>
            <p:ph type="title"/>
          </p:nvPr>
        </p:nvSpPr>
        <p:spPr/>
        <p:txBody>
          <a:bodyPr/>
          <a:lstStyle/>
          <a:p>
            <a:r>
              <a:rPr lang="nl-NL"/>
              <a:t>Echt waar</a:t>
            </a:r>
          </a:p>
        </p:txBody>
      </p:sp>
      <p:sp>
        <p:nvSpPr>
          <p:cNvPr id="4" name="Tijdelijke aanduiding voor datum 3">
            <a:extLst>
              <a:ext uri="{FF2B5EF4-FFF2-40B4-BE49-F238E27FC236}">
                <a16:creationId xmlns:a16="http://schemas.microsoft.com/office/drawing/2014/main" id="{9995944B-F3E2-5397-D6AC-E7ED41D65B8B}"/>
              </a:ext>
            </a:extLst>
          </p:cNvPr>
          <p:cNvSpPr>
            <a:spLocks noGrp="1"/>
          </p:cNvSpPr>
          <p:nvPr>
            <p:ph type="dt" sz="half" idx="14"/>
          </p:nvPr>
        </p:nvSpPr>
        <p:spPr/>
        <p:txBody>
          <a:bodyPr/>
          <a:lstStyle/>
          <a:p>
            <a:fld id="{EB20F994-56DF-462D-B4CE-B5E586CA1677}" type="datetime4">
              <a:rPr lang="nl-NL" smtClean="0"/>
              <a:t>20 april 2026</a:t>
            </a:fld>
            <a:endParaRPr lang="nl-NL"/>
          </a:p>
        </p:txBody>
      </p:sp>
      <p:pic>
        <p:nvPicPr>
          <p:cNvPr id="11" name="Tijdelijke aanduiding voor afbeelding 10" descr="Afbeelding met tekst, Lettertype, schermopname, geel&#10;&#10;Door AI gegenereerde inhoud is mogelijk onjuist.">
            <a:extLst>
              <a:ext uri="{FF2B5EF4-FFF2-40B4-BE49-F238E27FC236}">
                <a16:creationId xmlns:a16="http://schemas.microsoft.com/office/drawing/2014/main" id="{2946EA50-CB41-F4B3-2273-B86C924B372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87" b="30029"/>
          <a:stretch>
            <a:fillRect/>
          </a:stretch>
        </p:blipFill>
        <p:spPr>
          <a:xfrm>
            <a:off x="1040837" y="1813999"/>
            <a:ext cx="10560052" cy="4040088"/>
          </a:xfrm>
        </p:spPr>
      </p:pic>
    </p:spTree>
    <p:extLst>
      <p:ext uri="{BB962C8B-B14F-4D97-AF65-F5344CB8AC3E}">
        <p14:creationId xmlns:p14="http://schemas.microsoft.com/office/powerpoint/2010/main" val="1428068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B12078-EC7A-4359-7EC7-330D3F19886D}"/>
              </a:ext>
            </a:extLst>
          </p:cNvPr>
          <p:cNvSpPr>
            <a:spLocks noGrp="1"/>
          </p:cNvSpPr>
          <p:nvPr>
            <p:ph type="title"/>
          </p:nvPr>
        </p:nvSpPr>
        <p:spPr/>
        <p:txBody>
          <a:bodyPr lIns="0" tIns="0" rIns="0" bIns="0" anchor="t"/>
          <a:lstStyle/>
          <a:p>
            <a:r>
              <a:rPr lang="nl-NL"/>
              <a:t>Het kan </a:t>
            </a:r>
            <a:r>
              <a:rPr lang="nl-NL" err="1"/>
              <a:t>wÉl</a:t>
            </a:r>
            <a:r>
              <a:rPr lang="nl-NL"/>
              <a:t> anders</a:t>
            </a:r>
          </a:p>
        </p:txBody>
      </p:sp>
      <p:sp>
        <p:nvSpPr>
          <p:cNvPr id="3" name="Tijdelijke aanduiding voor tekst 2">
            <a:extLst>
              <a:ext uri="{FF2B5EF4-FFF2-40B4-BE49-F238E27FC236}">
                <a16:creationId xmlns:a16="http://schemas.microsoft.com/office/drawing/2014/main" id="{B4B31AD4-0FC3-2C89-D8C4-8E1247C89BF4}"/>
              </a:ext>
            </a:extLst>
          </p:cNvPr>
          <p:cNvSpPr>
            <a:spLocks noGrp="1"/>
          </p:cNvSpPr>
          <p:nvPr>
            <p:ph type="body" sz="quarter" idx="19"/>
          </p:nvPr>
        </p:nvSpPr>
        <p:spPr>
          <a:xfrm>
            <a:off x="994936" y="1677628"/>
            <a:ext cx="2141581" cy="1604973"/>
          </a:xfrm>
        </p:spPr>
        <p:style>
          <a:lnRef idx="2">
            <a:schemeClr val="dk1"/>
          </a:lnRef>
          <a:fillRef idx="1">
            <a:schemeClr val="lt1"/>
          </a:fillRef>
          <a:effectRef idx="0">
            <a:schemeClr val="dk1"/>
          </a:effectRef>
          <a:fontRef idx="minor">
            <a:schemeClr val="dk1"/>
          </a:fontRef>
        </p:style>
        <p:txBody>
          <a:bodyPr/>
          <a:lstStyle/>
          <a:p>
            <a:pPr marL="0" indent="0">
              <a:buNone/>
            </a:pPr>
            <a:r>
              <a:rPr lang="nl-NL"/>
              <a:t> </a:t>
            </a:r>
          </a:p>
        </p:txBody>
      </p:sp>
      <p:sp>
        <p:nvSpPr>
          <p:cNvPr id="4" name="Tijdelijke aanduiding voor inhoud 3">
            <a:extLst>
              <a:ext uri="{FF2B5EF4-FFF2-40B4-BE49-F238E27FC236}">
                <a16:creationId xmlns:a16="http://schemas.microsoft.com/office/drawing/2014/main" id="{AE34B2B0-5D16-59E4-CCFD-4E997F416144}"/>
              </a:ext>
            </a:extLst>
          </p:cNvPr>
          <p:cNvSpPr>
            <a:spLocks noGrp="1"/>
          </p:cNvSpPr>
          <p:nvPr>
            <p:ph sz="quarter" idx="21"/>
          </p:nvPr>
        </p:nvSpPr>
        <p:spPr>
          <a:xfrm>
            <a:off x="1003710" y="3781166"/>
            <a:ext cx="2122549" cy="2168113"/>
          </a:xfrm>
        </p:spPr>
        <p:style>
          <a:lnRef idx="2">
            <a:schemeClr val="dk1"/>
          </a:lnRef>
          <a:fillRef idx="1">
            <a:schemeClr val="lt1"/>
          </a:fillRef>
          <a:effectRef idx="0">
            <a:schemeClr val="dk1"/>
          </a:effectRef>
          <a:fontRef idx="minor">
            <a:schemeClr val="dk1"/>
          </a:fontRef>
        </p:style>
        <p:txBody>
          <a:bodyPr anchor="ctr">
            <a:normAutofit/>
          </a:bodyPr>
          <a:lstStyle/>
          <a:p>
            <a:pPr marL="0" indent="0" algn="ctr">
              <a:buNone/>
            </a:pPr>
            <a:r>
              <a:rPr lang="nl-NL" b="1" dirty="0">
                <a:solidFill>
                  <a:schemeClr val="accent1"/>
                </a:solidFill>
              </a:rPr>
              <a:t>Verdeel de rekening eerlijk</a:t>
            </a:r>
            <a:r>
              <a:rPr lang="nl-NL" dirty="0"/>
              <a:t>: </a:t>
            </a:r>
            <a:r>
              <a:rPr lang="nl-NL" dirty="0">
                <a:solidFill>
                  <a:schemeClr val="tx1"/>
                </a:solidFill>
              </a:rPr>
              <a:t>iederéén draagt bij ook bedrijven en vermogenden. Zo laten we ons vangnet heel.  </a:t>
            </a:r>
          </a:p>
        </p:txBody>
      </p:sp>
      <p:sp>
        <p:nvSpPr>
          <p:cNvPr id="5" name="Tijdelijke aanduiding voor datum 4">
            <a:extLst>
              <a:ext uri="{FF2B5EF4-FFF2-40B4-BE49-F238E27FC236}">
                <a16:creationId xmlns:a16="http://schemas.microsoft.com/office/drawing/2014/main" id="{D35F4559-4B2E-7A86-A2D4-21902CC3FBCC}"/>
              </a:ext>
            </a:extLst>
          </p:cNvPr>
          <p:cNvSpPr>
            <a:spLocks noGrp="1"/>
          </p:cNvSpPr>
          <p:nvPr>
            <p:ph type="dt" sz="half" idx="22"/>
          </p:nvPr>
        </p:nvSpPr>
        <p:spPr/>
        <p:txBody>
          <a:bodyPr/>
          <a:lstStyle/>
          <a:p>
            <a:fld id="{50C4A579-4FAE-4BBD-BC31-D0B86E2B5377}" type="datetime4">
              <a:rPr lang="nl-NL" smtClean="0"/>
              <a:t>20 april 2026</a:t>
            </a:fld>
            <a:endParaRPr lang="nl-NL"/>
          </a:p>
        </p:txBody>
      </p:sp>
      <p:sp>
        <p:nvSpPr>
          <p:cNvPr id="11" name="Tijdelijke aanduiding voor tekst 2">
            <a:extLst>
              <a:ext uri="{FF2B5EF4-FFF2-40B4-BE49-F238E27FC236}">
                <a16:creationId xmlns:a16="http://schemas.microsoft.com/office/drawing/2014/main" id="{7D1B7A7E-4118-1F33-989D-C331B535739D}"/>
              </a:ext>
            </a:extLst>
          </p:cNvPr>
          <p:cNvSpPr txBox="1">
            <a:spLocks/>
          </p:cNvSpPr>
          <p:nvPr/>
        </p:nvSpPr>
        <p:spPr>
          <a:xfrm>
            <a:off x="3668114" y="1677628"/>
            <a:ext cx="2141581" cy="1604972"/>
          </a:xfrm>
          <a:prstGeom prst="rect">
            <a:avLst/>
          </a:prstGeom>
        </p:spPr>
        <p:style>
          <a:lnRef idx="2">
            <a:schemeClr val="dk1"/>
          </a:lnRef>
          <a:fillRef idx="1">
            <a:schemeClr val="lt1"/>
          </a:fillRef>
          <a:effectRef idx="0">
            <a:schemeClr val="dk1"/>
          </a:effectRef>
          <a:fontRef idx="minor">
            <a:schemeClr val="dk1"/>
          </a:fontRef>
        </p:style>
        <p:txBody>
          <a:bodyPr vert="horz" lIns="0" tIns="0" rIns="0" bIns="0" rtlCol="0">
            <a:normAutofit/>
          </a:bodyPr>
          <a:lstStyle>
            <a:lvl1pPr marL="216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1pPr>
            <a:lvl2pPr marL="432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2pPr>
            <a:lvl3pPr marL="648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3pPr>
            <a:lvl4pPr marL="864000" indent="-216000" algn="l" defTabSz="914400" rtl="0" eaLnBrk="1" latinLnBrk="0" hangingPunct="1">
              <a:lnSpc>
                <a:spcPct val="90000"/>
              </a:lnSpc>
              <a:spcBef>
                <a:spcPts val="1000"/>
              </a:spcBef>
              <a:buClr>
                <a:schemeClr val="accent1"/>
              </a:buClr>
              <a:buSzPct val="100000"/>
              <a:buFontTx/>
              <a:buBlip>
                <a:blip r:embed="rId2"/>
              </a:buBlip>
              <a:defRPr sz="2000" kern="1200">
                <a:solidFill>
                  <a:schemeClr val="dk1"/>
                </a:solidFill>
                <a:latin typeface="+mn-lt"/>
                <a:ea typeface="+mn-ea"/>
                <a:cs typeface="+mn-cs"/>
              </a:defRPr>
            </a:lvl4pPr>
            <a:lvl5pPr marL="1080000" indent="-216000" algn="l" defTabSz="914400" rtl="0" eaLnBrk="1" latinLnBrk="0" hangingPunct="1">
              <a:lnSpc>
                <a:spcPct val="90000"/>
              </a:lnSpc>
              <a:spcBef>
                <a:spcPts val="1000"/>
              </a:spcBef>
              <a:buClr>
                <a:schemeClr val="accent1"/>
              </a:buClr>
              <a:buSzPct val="100000"/>
              <a:buFontTx/>
              <a:buBlip>
                <a:blip r:embed="rId2"/>
              </a:buBlip>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nl-NL"/>
              <a:t> </a:t>
            </a:r>
          </a:p>
        </p:txBody>
      </p:sp>
      <p:sp>
        <p:nvSpPr>
          <p:cNvPr id="12" name="Tijdelijke aanduiding voor inhoud 3">
            <a:extLst>
              <a:ext uri="{FF2B5EF4-FFF2-40B4-BE49-F238E27FC236}">
                <a16:creationId xmlns:a16="http://schemas.microsoft.com/office/drawing/2014/main" id="{C4A6BBB7-D52F-F955-CF88-0CFFEE4A3F7F}"/>
              </a:ext>
            </a:extLst>
          </p:cNvPr>
          <p:cNvSpPr txBox="1">
            <a:spLocks/>
          </p:cNvSpPr>
          <p:nvPr/>
        </p:nvSpPr>
        <p:spPr>
          <a:xfrm>
            <a:off x="3676888" y="3781167"/>
            <a:ext cx="2122549" cy="2168112"/>
          </a:xfrm>
          <a:prstGeom prst="rect">
            <a:avLst/>
          </a:prstGeom>
        </p:spPr>
        <p:style>
          <a:lnRef idx="2">
            <a:schemeClr val="dk1"/>
          </a:lnRef>
          <a:fillRef idx="1">
            <a:schemeClr val="lt1"/>
          </a:fillRef>
          <a:effectRef idx="0">
            <a:schemeClr val="dk1"/>
          </a:effectRef>
          <a:fontRef idx="minor">
            <a:schemeClr val="dk1"/>
          </a:fontRef>
        </p:style>
        <p:txBody>
          <a:bodyPr vert="horz" lIns="0" tIns="0" rIns="0" bIns="0" rtlCol="0" anchor="ctr">
            <a:normAutofit/>
          </a:bodyPr>
          <a:lstStyle>
            <a:lvl1pPr marL="216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1pPr>
            <a:lvl2pPr marL="432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2pPr>
            <a:lvl3pPr marL="648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3pPr>
            <a:lvl4pPr marL="864000" indent="-216000" algn="l" defTabSz="914400" rtl="0" eaLnBrk="1" latinLnBrk="0" hangingPunct="1">
              <a:lnSpc>
                <a:spcPct val="90000"/>
              </a:lnSpc>
              <a:spcBef>
                <a:spcPts val="1000"/>
              </a:spcBef>
              <a:buClr>
                <a:schemeClr val="accent1"/>
              </a:buClr>
              <a:buSzPct val="100000"/>
              <a:buFontTx/>
              <a:buBlip>
                <a:blip r:embed="rId2"/>
              </a:buBlip>
              <a:defRPr sz="2000" kern="1200">
                <a:solidFill>
                  <a:schemeClr val="dk1"/>
                </a:solidFill>
                <a:latin typeface="+mn-lt"/>
                <a:ea typeface="+mn-ea"/>
                <a:cs typeface="+mn-cs"/>
              </a:defRPr>
            </a:lvl4pPr>
            <a:lvl5pPr marL="1080000" indent="-216000" algn="l" defTabSz="914400" rtl="0" eaLnBrk="1" latinLnBrk="0" hangingPunct="1">
              <a:lnSpc>
                <a:spcPct val="90000"/>
              </a:lnSpc>
              <a:spcBef>
                <a:spcPts val="1000"/>
              </a:spcBef>
              <a:buClr>
                <a:schemeClr val="accent1"/>
              </a:buClr>
              <a:buSzPct val="100000"/>
              <a:buFontTx/>
              <a:buBlip>
                <a:blip r:embed="rId2"/>
              </a:buBlip>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nl-NL" b="1" dirty="0">
                <a:solidFill>
                  <a:schemeClr val="accent1"/>
                </a:solidFill>
              </a:rPr>
              <a:t>Schrap de versnelde verhoging van de AOW-leeftijd</a:t>
            </a:r>
            <a:endParaRPr lang="en-US" dirty="0"/>
          </a:p>
          <a:p>
            <a:pPr marL="0" indent="0" algn="ctr">
              <a:buNone/>
            </a:pPr>
            <a:r>
              <a:rPr lang="nl-NL" dirty="0">
                <a:solidFill>
                  <a:schemeClr val="tx1"/>
                </a:solidFill>
              </a:rPr>
              <a:t>Afspraak is afspraak! </a:t>
            </a:r>
            <a:endParaRPr lang="nl-NL" dirty="0">
              <a:solidFill>
                <a:schemeClr val="tx1"/>
              </a:solidFill>
              <a:ea typeface="Calibri"/>
              <a:cs typeface="Calibri"/>
            </a:endParaRPr>
          </a:p>
        </p:txBody>
      </p:sp>
      <p:sp>
        <p:nvSpPr>
          <p:cNvPr id="13" name="Tijdelijke aanduiding voor tekst 2">
            <a:extLst>
              <a:ext uri="{FF2B5EF4-FFF2-40B4-BE49-F238E27FC236}">
                <a16:creationId xmlns:a16="http://schemas.microsoft.com/office/drawing/2014/main" id="{5997BE3F-252E-61BC-8907-569AC9DB3C24}"/>
              </a:ext>
            </a:extLst>
          </p:cNvPr>
          <p:cNvSpPr txBox="1">
            <a:spLocks/>
          </p:cNvSpPr>
          <p:nvPr/>
        </p:nvSpPr>
        <p:spPr>
          <a:xfrm>
            <a:off x="6332518" y="1677628"/>
            <a:ext cx="2141581" cy="1604972"/>
          </a:xfrm>
          <a:prstGeom prst="rect">
            <a:avLst/>
          </a:prstGeom>
        </p:spPr>
        <p:style>
          <a:lnRef idx="2">
            <a:schemeClr val="dk1"/>
          </a:lnRef>
          <a:fillRef idx="1">
            <a:schemeClr val="lt1"/>
          </a:fillRef>
          <a:effectRef idx="0">
            <a:schemeClr val="dk1"/>
          </a:effectRef>
          <a:fontRef idx="minor">
            <a:schemeClr val="dk1"/>
          </a:fontRef>
        </p:style>
        <p:txBody>
          <a:bodyPr vert="horz" lIns="0" tIns="0" rIns="0" bIns="0" rtlCol="0">
            <a:normAutofit/>
          </a:bodyPr>
          <a:lstStyle>
            <a:lvl1pPr marL="216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1pPr>
            <a:lvl2pPr marL="432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2pPr>
            <a:lvl3pPr marL="648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3pPr>
            <a:lvl4pPr marL="864000" indent="-216000" algn="l" defTabSz="914400" rtl="0" eaLnBrk="1" latinLnBrk="0" hangingPunct="1">
              <a:lnSpc>
                <a:spcPct val="90000"/>
              </a:lnSpc>
              <a:spcBef>
                <a:spcPts val="1000"/>
              </a:spcBef>
              <a:buClr>
                <a:schemeClr val="accent1"/>
              </a:buClr>
              <a:buSzPct val="100000"/>
              <a:buFontTx/>
              <a:buBlip>
                <a:blip r:embed="rId2"/>
              </a:buBlip>
              <a:defRPr sz="2000" kern="1200">
                <a:solidFill>
                  <a:schemeClr val="dk1"/>
                </a:solidFill>
                <a:latin typeface="+mn-lt"/>
                <a:ea typeface="+mn-ea"/>
                <a:cs typeface="+mn-cs"/>
              </a:defRPr>
            </a:lvl4pPr>
            <a:lvl5pPr marL="1080000" indent="-216000" algn="l" defTabSz="914400" rtl="0" eaLnBrk="1" latinLnBrk="0" hangingPunct="1">
              <a:lnSpc>
                <a:spcPct val="90000"/>
              </a:lnSpc>
              <a:spcBef>
                <a:spcPts val="1000"/>
              </a:spcBef>
              <a:buClr>
                <a:schemeClr val="accent1"/>
              </a:buClr>
              <a:buSzPct val="100000"/>
              <a:buFontTx/>
              <a:buBlip>
                <a:blip r:embed="rId2"/>
              </a:buBlip>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nl-NL"/>
              <a:t> </a:t>
            </a:r>
          </a:p>
        </p:txBody>
      </p:sp>
      <p:sp>
        <p:nvSpPr>
          <p:cNvPr id="14" name="Tijdelijke aanduiding voor inhoud 3">
            <a:extLst>
              <a:ext uri="{FF2B5EF4-FFF2-40B4-BE49-F238E27FC236}">
                <a16:creationId xmlns:a16="http://schemas.microsoft.com/office/drawing/2014/main" id="{D7F35EB8-5609-F89D-EA5C-07514601FC87}"/>
              </a:ext>
            </a:extLst>
          </p:cNvPr>
          <p:cNvSpPr txBox="1">
            <a:spLocks/>
          </p:cNvSpPr>
          <p:nvPr/>
        </p:nvSpPr>
        <p:spPr>
          <a:xfrm>
            <a:off x="6341292" y="3781168"/>
            <a:ext cx="2122549" cy="2168112"/>
          </a:xfrm>
          <a:prstGeom prst="rect">
            <a:avLst/>
          </a:prstGeom>
        </p:spPr>
        <p:style>
          <a:lnRef idx="2">
            <a:schemeClr val="dk1"/>
          </a:lnRef>
          <a:fillRef idx="1">
            <a:schemeClr val="lt1"/>
          </a:fillRef>
          <a:effectRef idx="0">
            <a:schemeClr val="dk1"/>
          </a:effectRef>
          <a:fontRef idx="minor">
            <a:schemeClr val="dk1"/>
          </a:fontRef>
        </p:style>
        <p:txBody>
          <a:bodyPr vert="horz" lIns="0" tIns="0" rIns="0" bIns="0" rtlCol="0" anchor="ctr">
            <a:normAutofit/>
          </a:bodyPr>
          <a:lstStyle>
            <a:lvl1pPr marL="216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1pPr>
            <a:lvl2pPr marL="432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2pPr>
            <a:lvl3pPr marL="648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3pPr>
            <a:lvl4pPr marL="864000" indent="-216000" algn="l" defTabSz="914400" rtl="0" eaLnBrk="1" latinLnBrk="0" hangingPunct="1">
              <a:lnSpc>
                <a:spcPct val="90000"/>
              </a:lnSpc>
              <a:spcBef>
                <a:spcPts val="1000"/>
              </a:spcBef>
              <a:buClr>
                <a:schemeClr val="accent1"/>
              </a:buClr>
              <a:buSzPct val="100000"/>
              <a:buFontTx/>
              <a:buBlip>
                <a:blip r:embed="rId2"/>
              </a:buBlip>
              <a:defRPr sz="2000" kern="1200">
                <a:solidFill>
                  <a:schemeClr val="dk1"/>
                </a:solidFill>
                <a:latin typeface="+mn-lt"/>
                <a:ea typeface="+mn-ea"/>
                <a:cs typeface="+mn-cs"/>
              </a:defRPr>
            </a:lvl4pPr>
            <a:lvl5pPr marL="1080000" indent="-216000" algn="l" defTabSz="914400" rtl="0" eaLnBrk="1" latinLnBrk="0" hangingPunct="1">
              <a:lnSpc>
                <a:spcPct val="90000"/>
              </a:lnSpc>
              <a:spcBef>
                <a:spcPts val="1000"/>
              </a:spcBef>
              <a:buClr>
                <a:schemeClr val="accent1"/>
              </a:buClr>
              <a:buSzPct val="100000"/>
              <a:buFontTx/>
              <a:buBlip>
                <a:blip r:embed="rId2"/>
              </a:buBlip>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nl-NL" b="1" dirty="0">
                <a:solidFill>
                  <a:schemeClr val="accent1"/>
                </a:solidFill>
              </a:rPr>
              <a:t>Houd de WW en de WIA heel</a:t>
            </a:r>
            <a:endParaRPr lang="en-US" dirty="0">
              <a:solidFill>
                <a:schemeClr val="accent1"/>
              </a:solidFill>
            </a:endParaRPr>
          </a:p>
          <a:p>
            <a:pPr marL="0" indent="0" algn="ctr">
              <a:buNone/>
            </a:pPr>
            <a:r>
              <a:rPr lang="nl-NL" dirty="0">
                <a:solidFill>
                  <a:srgbClr val="000000"/>
                </a:solidFill>
              </a:rPr>
              <a:t>Zo komen </a:t>
            </a:r>
            <a:r>
              <a:rPr lang="nl-NL" dirty="0"/>
              <a:t>mensen op kwetsbare momenten niet in de knel. </a:t>
            </a:r>
          </a:p>
        </p:txBody>
      </p:sp>
      <p:sp>
        <p:nvSpPr>
          <p:cNvPr id="15" name="Tijdelijke aanduiding voor tekst 2">
            <a:extLst>
              <a:ext uri="{FF2B5EF4-FFF2-40B4-BE49-F238E27FC236}">
                <a16:creationId xmlns:a16="http://schemas.microsoft.com/office/drawing/2014/main" id="{634A4005-5C3F-2086-42F6-B78959EAA3E1}"/>
              </a:ext>
            </a:extLst>
          </p:cNvPr>
          <p:cNvSpPr txBox="1">
            <a:spLocks/>
          </p:cNvSpPr>
          <p:nvPr/>
        </p:nvSpPr>
        <p:spPr>
          <a:xfrm>
            <a:off x="8988148" y="1677627"/>
            <a:ext cx="2141581" cy="1604971"/>
          </a:xfrm>
          <a:prstGeom prst="rect">
            <a:avLst/>
          </a:prstGeom>
        </p:spPr>
        <p:style>
          <a:lnRef idx="2">
            <a:schemeClr val="dk1"/>
          </a:lnRef>
          <a:fillRef idx="1">
            <a:schemeClr val="lt1"/>
          </a:fillRef>
          <a:effectRef idx="0">
            <a:schemeClr val="dk1"/>
          </a:effectRef>
          <a:fontRef idx="minor">
            <a:schemeClr val="dk1"/>
          </a:fontRef>
        </p:style>
        <p:txBody>
          <a:bodyPr vert="horz" lIns="0" tIns="0" rIns="0" bIns="0" rtlCol="0">
            <a:normAutofit/>
          </a:bodyPr>
          <a:lstStyle>
            <a:lvl1pPr marL="216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1pPr>
            <a:lvl2pPr marL="432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2pPr>
            <a:lvl3pPr marL="648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3pPr>
            <a:lvl4pPr marL="864000" indent="-216000" algn="l" defTabSz="914400" rtl="0" eaLnBrk="1" latinLnBrk="0" hangingPunct="1">
              <a:lnSpc>
                <a:spcPct val="90000"/>
              </a:lnSpc>
              <a:spcBef>
                <a:spcPts val="1000"/>
              </a:spcBef>
              <a:buClr>
                <a:schemeClr val="accent1"/>
              </a:buClr>
              <a:buSzPct val="100000"/>
              <a:buFontTx/>
              <a:buBlip>
                <a:blip r:embed="rId2"/>
              </a:buBlip>
              <a:defRPr sz="2000" kern="1200">
                <a:solidFill>
                  <a:schemeClr val="dk1"/>
                </a:solidFill>
                <a:latin typeface="+mn-lt"/>
                <a:ea typeface="+mn-ea"/>
                <a:cs typeface="+mn-cs"/>
              </a:defRPr>
            </a:lvl4pPr>
            <a:lvl5pPr marL="1080000" indent="-216000" algn="l" defTabSz="914400" rtl="0" eaLnBrk="1" latinLnBrk="0" hangingPunct="1">
              <a:lnSpc>
                <a:spcPct val="90000"/>
              </a:lnSpc>
              <a:spcBef>
                <a:spcPts val="1000"/>
              </a:spcBef>
              <a:buClr>
                <a:schemeClr val="accent1"/>
              </a:buClr>
              <a:buSzPct val="100000"/>
              <a:buFontTx/>
              <a:buBlip>
                <a:blip r:embed="rId2"/>
              </a:buBlip>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nl-NL"/>
              <a:t> </a:t>
            </a:r>
          </a:p>
        </p:txBody>
      </p:sp>
      <p:sp>
        <p:nvSpPr>
          <p:cNvPr id="16" name="Tijdelijke aanduiding voor inhoud 3">
            <a:extLst>
              <a:ext uri="{FF2B5EF4-FFF2-40B4-BE49-F238E27FC236}">
                <a16:creationId xmlns:a16="http://schemas.microsoft.com/office/drawing/2014/main" id="{091F1D74-5E63-711D-7615-10D0672C0753}"/>
              </a:ext>
            </a:extLst>
          </p:cNvPr>
          <p:cNvSpPr txBox="1">
            <a:spLocks/>
          </p:cNvSpPr>
          <p:nvPr/>
        </p:nvSpPr>
        <p:spPr>
          <a:xfrm>
            <a:off x="8996922" y="3781168"/>
            <a:ext cx="2122549" cy="2168112"/>
          </a:xfrm>
          <a:prstGeom prst="rect">
            <a:avLst/>
          </a:prstGeom>
        </p:spPr>
        <p:style>
          <a:lnRef idx="2">
            <a:schemeClr val="dk1"/>
          </a:lnRef>
          <a:fillRef idx="1">
            <a:schemeClr val="lt1"/>
          </a:fillRef>
          <a:effectRef idx="0">
            <a:schemeClr val="dk1"/>
          </a:effectRef>
          <a:fontRef idx="minor">
            <a:schemeClr val="dk1"/>
          </a:fontRef>
        </p:style>
        <p:txBody>
          <a:bodyPr vert="horz" lIns="0" tIns="0" rIns="0" bIns="0" rtlCol="0" anchor="ctr">
            <a:normAutofit/>
          </a:bodyPr>
          <a:lstStyle>
            <a:lvl1pPr marL="216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1pPr>
            <a:lvl2pPr marL="432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2pPr>
            <a:lvl3pPr marL="648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dk1"/>
                </a:solidFill>
                <a:latin typeface="+mn-lt"/>
                <a:ea typeface="+mn-ea"/>
                <a:cs typeface="+mn-cs"/>
              </a:defRPr>
            </a:lvl3pPr>
            <a:lvl4pPr marL="864000" indent="-216000" algn="l" defTabSz="914400" rtl="0" eaLnBrk="1" latinLnBrk="0" hangingPunct="1">
              <a:lnSpc>
                <a:spcPct val="90000"/>
              </a:lnSpc>
              <a:spcBef>
                <a:spcPts val="1000"/>
              </a:spcBef>
              <a:buClr>
                <a:schemeClr val="accent1"/>
              </a:buClr>
              <a:buSzPct val="100000"/>
              <a:buFontTx/>
              <a:buBlip>
                <a:blip r:embed="rId2"/>
              </a:buBlip>
              <a:defRPr sz="2000" kern="1200">
                <a:solidFill>
                  <a:schemeClr val="dk1"/>
                </a:solidFill>
                <a:latin typeface="+mn-lt"/>
                <a:ea typeface="+mn-ea"/>
                <a:cs typeface="+mn-cs"/>
              </a:defRPr>
            </a:lvl4pPr>
            <a:lvl5pPr marL="1080000" indent="-216000" algn="l" defTabSz="914400" rtl="0" eaLnBrk="1" latinLnBrk="0" hangingPunct="1">
              <a:lnSpc>
                <a:spcPct val="90000"/>
              </a:lnSpc>
              <a:spcBef>
                <a:spcPts val="1000"/>
              </a:spcBef>
              <a:buClr>
                <a:schemeClr val="accent1"/>
              </a:buClr>
              <a:buSzPct val="100000"/>
              <a:buFontTx/>
              <a:buBlip>
                <a:blip r:embed="rId2"/>
              </a:buBlip>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nl-NL" b="1" dirty="0">
                <a:solidFill>
                  <a:schemeClr val="accent1"/>
                </a:solidFill>
              </a:rPr>
              <a:t>Stop grote bezuinigingen op de zorg</a:t>
            </a:r>
            <a:r>
              <a:rPr lang="nl-NL" dirty="0"/>
              <a:t>, </a:t>
            </a:r>
            <a:r>
              <a:rPr lang="nl-NL" dirty="0">
                <a:solidFill>
                  <a:schemeClr val="tx1"/>
                </a:solidFill>
              </a:rPr>
              <a:t>zo blijven zorgmedewerkers en mantelzorgers overeind en de zorg toegankelijk.</a:t>
            </a:r>
          </a:p>
        </p:txBody>
      </p:sp>
      <p:pic>
        <p:nvPicPr>
          <p:cNvPr id="17" name="Afbeelding 16">
            <a:extLst>
              <a:ext uri="{FF2B5EF4-FFF2-40B4-BE49-F238E27FC236}">
                <a16:creationId xmlns:a16="http://schemas.microsoft.com/office/drawing/2014/main" id="{BAA79904-30A5-2874-E572-FFA467DD30EF}"/>
              </a:ext>
            </a:extLst>
          </p:cNvPr>
          <p:cNvPicPr>
            <a:picLocks noChangeAspect="1"/>
          </p:cNvPicPr>
          <p:nvPr/>
        </p:nvPicPr>
        <p:blipFill>
          <a:blip r:embed="rId3"/>
          <a:stretch>
            <a:fillRect/>
          </a:stretch>
        </p:blipFill>
        <p:spPr>
          <a:xfrm>
            <a:off x="1124324" y="1534329"/>
            <a:ext cx="1881319" cy="1881319"/>
          </a:xfrm>
          <a:prstGeom prst="rect">
            <a:avLst/>
          </a:prstGeom>
        </p:spPr>
      </p:pic>
      <p:pic>
        <p:nvPicPr>
          <p:cNvPr id="18" name="Afbeelding 17">
            <a:extLst>
              <a:ext uri="{FF2B5EF4-FFF2-40B4-BE49-F238E27FC236}">
                <a16:creationId xmlns:a16="http://schemas.microsoft.com/office/drawing/2014/main" id="{84B1368E-8D13-A912-0AB8-56E9E6788095}"/>
              </a:ext>
            </a:extLst>
          </p:cNvPr>
          <p:cNvPicPr>
            <a:picLocks noChangeAspect="1"/>
          </p:cNvPicPr>
          <p:nvPr/>
        </p:nvPicPr>
        <p:blipFill>
          <a:blip r:embed="rId4"/>
          <a:stretch>
            <a:fillRect/>
          </a:stretch>
        </p:blipFill>
        <p:spPr>
          <a:xfrm>
            <a:off x="3919347" y="1627087"/>
            <a:ext cx="1604973" cy="1604973"/>
          </a:xfrm>
          <a:prstGeom prst="rect">
            <a:avLst/>
          </a:prstGeom>
        </p:spPr>
      </p:pic>
      <p:pic>
        <p:nvPicPr>
          <p:cNvPr id="19" name="Afbeelding 18">
            <a:extLst>
              <a:ext uri="{FF2B5EF4-FFF2-40B4-BE49-F238E27FC236}">
                <a16:creationId xmlns:a16="http://schemas.microsoft.com/office/drawing/2014/main" id="{A661B4F0-CD3E-C4CA-5FAC-487D4CC35F4E}"/>
              </a:ext>
            </a:extLst>
          </p:cNvPr>
          <p:cNvPicPr>
            <a:picLocks noChangeAspect="1"/>
          </p:cNvPicPr>
          <p:nvPr/>
        </p:nvPicPr>
        <p:blipFill>
          <a:blip r:embed="rId5"/>
          <a:stretch>
            <a:fillRect/>
          </a:stretch>
        </p:blipFill>
        <p:spPr>
          <a:xfrm>
            <a:off x="6461906" y="1547681"/>
            <a:ext cx="1881319" cy="1881319"/>
          </a:xfrm>
          <a:prstGeom prst="rect">
            <a:avLst/>
          </a:prstGeom>
        </p:spPr>
      </p:pic>
      <p:pic>
        <p:nvPicPr>
          <p:cNvPr id="20" name="Afbeelding 19">
            <a:extLst>
              <a:ext uri="{FF2B5EF4-FFF2-40B4-BE49-F238E27FC236}">
                <a16:creationId xmlns:a16="http://schemas.microsoft.com/office/drawing/2014/main" id="{692D9105-BFAD-9920-88AD-6F6637304BEE}"/>
              </a:ext>
            </a:extLst>
          </p:cNvPr>
          <p:cNvPicPr>
            <a:picLocks noChangeAspect="1"/>
          </p:cNvPicPr>
          <p:nvPr/>
        </p:nvPicPr>
        <p:blipFill>
          <a:blip r:embed="rId6"/>
          <a:stretch>
            <a:fillRect/>
          </a:stretch>
        </p:blipFill>
        <p:spPr>
          <a:xfrm>
            <a:off x="9268393" y="1677627"/>
            <a:ext cx="1579605" cy="1579605"/>
          </a:xfrm>
          <a:prstGeom prst="rect">
            <a:avLst/>
          </a:prstGeom>
        </p:spPr>
      </p:pic>
    </p:spTree>
    <p:extLst>
      <p:ext uri="{BB962C8B-B14F-4D97-AF65-F5344CB8AC3E}">
        <p14:creationId xmlns:p14="http://schemas.microsoft.com/office/powerpoint/2010/main" val="2938558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B54A474-7AC3-EF5C-E237-FE2D48DB899B}"/>
              </a:ext>
            </a:extLst>
          </p:cNvPr>
          <p:cNvSpPr>
            <a:spLocks noGrp="1"/>
          </p:cNvSpPr>
          <p:nvPr>
            <p:ph sz="half" idx="1"/>
          </p:nvPr>
        </p:nvSpPr>
        <p:spPr/>
        <p:txBody>
          <a:bodyPr/>
          <a:lstStyle/>
          <a:p>
            <a:pPr marL="0" indent="0">
              <a:buNone/>
            </a:pPr>
            <a:r>
              <a:rPr lang="nl-NL"/>
              <a:t> </a:t>
            </a:r>
          </a:p>
        </p:txBody>
      </p:sp>
      <p:pic>
        <p:nvPicPr>
          <p:cNvPr id="11" name="Tijdelijke aanduiding voor inhoud 10">
            <a:extLst>
              <a:ext uri="{FF2B5EF4-FFF2-40B4-BE49-F238E27FC236}">
                <a16:creationId xmlns:a16="http://schemas.microsoft.com/office/drawing/2014/main" id="{1422BE6C-2B5F-D3B0-2BD0-C4C058A0455E}"/>
              </a:ext>
            </a:extLst>
          </p:cNvPr>
          <p:cNvPicPr>
            <a:picLocks noGrp="1" noChangeAspect="1"/>
          </p:cNvPicPr>
          <p:nvPr>
            <p:ph sz="half" idx="2"/>
          </p:nvPr>
        </p:nvPicPr>
        <p:blipFill>
          <a:blip r:embed="rId2"/>
          <a:stretch>
            <a:fillRect/>
          </a:stretch>
        </p:blipFill>
        <p:spPr>
          <a:xfrm>
            <a:off x="6231889" y="4268817"/>
            <a:ext cx="5376863" cy="1613058"/>
          </a:xfrm>
          <a:prstGeom prst="rect">
            <a:avLst/>
          </a:prstGeom>
        </p:spPr>
      </p:pic>
      <p:sp>
        <p:nvSpPr>
          <p:cNvPr id="4" name="Tijdelijke aanduiding voor datum 3">
            <a:extLst>
              <a:ext uri="{FF2B5EF4-FFF2-40B4-BE49-F238E27FC236}">
                <a16:creationId xmlns:a16="http://schemas.microsoft.com/office/drawing/2014/main" id="{7A5F2095-1BEF-D4F9-4A4D-6E0C2238B7D4}"/>
              </a:ext>
            </a:extLst>
          </p:cNvPr>
          <p:cNvSpPr>
            <a:spLocks noGrp="1"/>
          </p:cNvSpPr>
          <p:nvPr>
            <p:ph type="dt" sz="half" idx="10"/>
          </p:nvPr>
        </p:nvSpPr>
        <p:spPr/>
        <p:txBody>
          <a:bodyPr/>
          <a:lstStyle/>
          <a:p>
            <a:fld id="{B22CBEA2-CFB4-4CB6-955F-742356B7D299}" type="datetime4">
              <a:rPr lang="nl-NL" smtClean="0"/>
              <a:t>20 april 2026</a:t>
            </a:fld>
            <a:endParaRPr lang="nl-NL"/>
          </a:p>
        </p:txBody>
      </p:sp>
      <p:sp>
        <p:nvSpPr>
          <p:cNvPr id="6" name="Titel 5">
            <a:extLst>
              <a:ext uri="{FF2B5EF4-FFF2-40B4-BE49-F238E27FC236}">
                <a16:creationId xmlns:a16="http://schemas.microsoft.com/office/drawing/2014/main" id="{AAF48C04-3B5F-BC0A-0A53-6C5D45DA4132}"/>
              </a:ext>
            </a:extLst>
          </p:cNvPr>
          <p:cNvSpPr>
            <a:spLocks noGrp="1"/>
          </p:cNvSpPr>
          <p:nvPr>
            <p:ph type="title"/>
          </p:nvPr>
        </p:nvSpPr>
        <p:spPr/>
        <p:txBody>
          <a:bodyPr/>
          <a:lstStyle/>
          <a:p>
            <a:r>
              <a:rPr lang="nl-NL" err="1"/>
              <a:t>Fnv</a:t>
            </a:r>
            <a:r>
              <a:rPr lang="nl-NL"/>
              <a:t> schort contact met kabinet op</a:t>
            </a:r>
          </a:p>
        </p:txBody>
      </p:sp>
      <p:sp>
        <p:nvSpPr>
          <p:cNvPr id="7" name="Tijdelijke aanduiding voor tekst 6">
            <a:extLst>
              <a:ext uri="{FF2B5EF4-FFF2-40B4-BE49-F238E27FC236}">
                <a16:creationId xmlns:a16="http://schemas.microsoft.com/office/drawing/2014/main" id="{D4442C9E-E8DE-4F3E-4D40-461B7C815F22}"/>
              </a:ext>
            </a:extLst>
          </p:cNvPr>
          <p:cNvSpPr>
            <a:spLocks noGrp="1"/>
          </p:cNvSpPr>
          <p:nvPr>
            <p:ph type="body" sz="quarter" idx="13"/>
          </p:nvPr>
        </p:nvSpPr>
        <p:spPr/>
        <p:txBody>
          <a:bodyPr vert="horz" lIns="0" tIns="0" rIns="0" bIns="0" rtlCol="0" anchor="t">
            <a:normAutofit fontScale="92500" lnSpcReduction="10000"/>
          </a:bodyPr>
          <a:lstStyle/>
          <a:p>
            <a:r>
              <a:rPr lang="nl-NL" dirty="0">
                <a:solidFill>
                  <a:schemeClr val="accent1"/>
                </a:solidFill>
              </a:rPr>
              <a:t>Acties in voorbereiding</a:t>
            </a:r>
          </a:p>
        </p:txBody>
      </p:sp>
      <p:pic>
        <p:nvPicPr>
          <p:cNvPr id="9" name="Afbeelding 8">
            <a:extLst>
              <a:ext uri="{FF2B5EF4-FFF2-40B4-BE49-F238E27FC236}">
                <a16:creationId xmlns:a16="http://schemas.microsoft.com/office/drawing/2014/main" id="{CAF5C891-BDF5-A2C2-CD86-818C06CFA580}"/>
              </a:ext>
            </a:extLst>
          </p:cNvPr>
          <p:cNvPicPr>
            <a:picLocks noChangeAspect="1"/>
          </p:cNvPicPr>
          <p:nvPr/>
        </p:nvPicPr>
        <p:blipFill>
          <a:blip r:embed="rId3"/>
          <a:stretch>
            <a:fillRect/>
          </a:stretch>
        </p:blipFill>
        <p:spPr>
          <a:xfrm>
            <a:off x="1105472" y="2553022"/>
            <a:ext cx="4832521" cy="2683819"/>
          </a:xfrm>
          <a:prstGeom prst="rect">
            <a:avLst/>
          </a:prstGeom>
        </p:spPr>
      </p:pic>
      <p:pic>
        <p:nvPicPr>
          <p:cNvPr id="10" name="Afbeelding 9">
            <a:extLst>
              <a:ext uri="{FF2B5EF4-FFF2-40B4-BE49-F238E27FC236}">
                <a16:creationId xmlns:a16="http://schemas.microsoft.com/office/drawing/2014/main" id="{1E632FFB-4941-7156-E14F-CC55D7592CED}"/>
              </a:ext>
            </a:extLst>
          </p:cNvPr>
          <p:cNvPicPr>
            <a:picLocks noChangeAspect="1"/>
          </p:cNvPicPr>
          <p:nvPr/>
        </p:nvPicPr>
        <p:blipFill>
          <a:blip r:embed="rId4"/>
          <a:stretch>
            <a:fillRect/>
          </a:stretch>
        </p:blipFill>
        <p:spPr>
          <a:xfrm>
            <a:off x="6284257" y="1955913"/>
            <a:ext cx="5152218" cy="1483972"/>
          </a:xfrm>
          <a:prstGeom prst="rect">
            <a:avLst/>
          </a:prstGeom>
        </p:spPr>
      </p:pic>
    </p:spTree>
    <p:extLst>
      <p:ext uri="{BB962C8B-B14F-4D97-AF65-F5344CB8AC3E}">
        <p14:creationId xmlns:p14="http://schemas.microsoft.com/office/powerpoint/2010/main" val="1123847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33BC-8AE9-1960-E3AE-3DEB70DFD2D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BA23DA9-5845-641A-1CC8-42215469226E}"/>
              </a:ext>
            </a:extLst>
          </p:cNvPr>
          <p:cNvSpPr>
            <a:spLocks noGrp="1"/>
          </p:cNvSpPr>
          <p:nvPr>
            <p:ph type="title"/>
          </p:nvPr>
        </p:nvSpPr>
        <p:spPr>
          <a:xfrm>
            <a:off x="1040836" y="836712"/>
            <a:ext cx="9808396" cy="516578"/>
          </a:xfrm>
        </p:spPr>
        <p:txBody>
          <a:bodyPr lIns="0" tIns="0" rIns="0" bIns="0" anchor="t"/>
          <a:lstStyle/>
          <a:p>
            <a:r>
              <a:rPr lang="nl-NL" dirty="0">
                <a:ea typeface="Calibri"/>
                <a:cs typeface="Calibri"/>
              </a:rPr>
              <a:t>Samen lukt het ons!</a:t>
            </a:r>
          </a:p>
        </p:txBody>
      </p:sp>
      <p:sp>
        <p:nvSpPr>
          <p:cNvPr id="4" name="Tijdelijke aanduiding voor datum 3">
            <a:extLst>
              <a:ext uri="{FF2B5EF4-FFF2-40B4-BE49-F238E27FC236}">
                <a16:creationId xmlns:a16="http://schemas.microsoft.com/office/drawing/2014/main" id="{6F98077E-F8E7-698B-6114-4E4A40EDFC7D}"/>
              </a:ext>
            </a:extLst>
          </p:cNvPr>
          <p:cNvSpPr>
            <a:spLocks noGrp="1"/>
          </p:cNvSpPr>
          <p:nvPr>
            <p:ph type="dt" sz="half" idx="14"/>
          </p:nvPr>
        </p:nvSpPr>
        <p:spPr/>
        <p:txBody>
          <a:bodyPr/>
          <a:lstStyle/>
          <a:p>
            <a:fld id="{EB20F994-56DF-462D-B4CE-B5E586CA1677}" type="datetime4">
              <a:rPr lang="nl-NL" smtClean="0"/>
              <a:t>20 april 2026</a:t>
            </a:fld>
            <a:endParaRPr lang="nl-NL"/>
          </a:p>
        </p:txBody>
      </p:sp>
      <p:pic>
        <p:nvPicPr>
          <p:cNvPr id="7" name="Tijdelijke aanduiding voor afbeelding 6" descr="Afbeelding met buitenshuis, persoon, kleding, boom&#10;&#10;Door AI gegenereerde inhoud is mogelijk onjuist.">
            <a:extLst>
              <a:ext uri="{FF2B5EF4-FFF2-40B4-BE49-F238E27FC236}">
                <a16:creationId xmlns:a16="http://schemas.microsoft.com/office/drawing/2014/main" id="{B9B83D54-7033-F03D-8C35-7865A4405D5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03" t="2780" r="-2903" b="-1965"/>
          <a:stretch>
            <a:fillRect/>
          </a:stretch>
        </p:blipFill>
        <p:spPr>
          <a:xfrm>
            <a:off x="2647517" y="1554222"/>
            <a:ext cx="6896966" cy="4559643"/>
          </a:xfrm>
        </p:spPr>
      </p:pic>
    </p:spTree>
    <p:extLst>
      <p:ext uri="{BB962C8B-B14F-4D97-AF65-F5344CB8AC3E}">
        <p14:creationId xmlns:p14="http://schemas.microsoft.com/office/powerpoint/2010/main" val="702127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0C92081-124F-A8C2-85B5-DB539FEEF8CB}"/>
              </a:ext>
            </a:extLst>
          </p:cNvPr>
          <p:cNvSpPr>
            <a:spLocks noGrp="1"/>
          </p:cNvSpPr>
          <p:nvPr>
            <p:ph sz="half" idx="1"/>
          </p:nvPr>
        </p:nvSpPr>
        <p:spPr/>
        <p:txBody>
          <a:bodyPr vert="horz" lIns="0" tIns="0" rIns="0" bIns="0" rtlCol="0" anchor="t">
            <a:normAutofit/>
          </a:bodyPr>
          <a:lstStyle/>
          <a:p>
            <a:pPr marL="215900" indent="-215900"/>
            <a:r>
              <a:rPr lang="nl-NL" dirty="0"/>
              <a:t>Laat je stem horen en sluit je </a:t>
            </a:r>
            <a:r>
              <a:rPr lang="nl-NL" b="1" dirty="0"/>
              <a:t>samen met anderen</a:t>
            </a:r>
            <a:r>
              <a:rPr lang="nl-NL" dirty="0"/>
              <a:t> aan bij een van onze acties</a:t>
            </a:r>
            <a:endParaRPr lang="en-US" dirty="0"/>
          </a:p>
          <a:p>
            <a:pPr marL="215900" indent="-215900"/>
            <a:r>
              <a:rPr lang="nl-NL" dirty="0"/>
              <a:t>Laat daarvoor je gegevens achter op </a:t>
            </a:r>
            <a:r>
              <a:rPr lang="nl-NL" dirty="0">
                <a:hlinkClick r:id="rId2"/>
              </a:rPr>
              <a:t>deze actiepagina</a:t>
            </a:r>
            <a:r>
              <a:rPr lang="nl-NL" dirty="0"/>
              <a:t> of scan de QR-code</a:t>
            </a:r>
            <a:endParaRPr lang="nl-NL" dirty="0">
              <a:ea typeface="Calibri"/>
              <a:cs typeface="Calibri"/>
            </a:endParaRPr>
          </a:p>
          <a:p>
            <a:pPr marL="215900" indent="-215900"/>
            <a:r>
              <a:rPr lang="nl-NL" dirty="0"/>
              <a:t>Dan blijf je op de hoogte van </a:t>
            </a:r>
            <a:r>
              <a:rPr lang="nl-NL" b="1" dirty="0"/>
              <a:t>alle plannen</a:t>
            </a:r>
            <a:r>
              <a:rPr lang="nl-NL" dirty="0"/>
              <a:t>!</a:t>
            </a:r>
            <a:endParaRPr lang="nl-NL" dirty="0">
              <a:ea typeface="Calibri"/>
              <a:cs typeface="Calibri"/>
            </a:endParaRPr>
          </a:p>
          <a:p>
            <a:pPr marL="215900" indent="-215900"/>
            <a:r>
              <a:rPr lang="nl-NL" dirty="0"/>
              <a:t>Of organiseer zelf een actie!</a:t>
            </a:r>
            <a:endParaRPr lang="nl-NL" dirty="0">
              <a:ea typeface="Calibri"/>
              <a:cs typeface="Calibri"/>
            </a:endParaRPr>
          </a:p>
          <a:p>
            <a:pPr marL="215900" indent="-215900"/>
            <a:r>
              <a:rPr lang="nl-NL" dirty="0"/>
              <a:t>En meld je snel aan voor </a:t>
            </a:r>
            <a:r>
              <a:rPr lang="nl-NL" b="1" dirty="0"/>
              <a:t>de 1 mei-demonstratie</a:t>
            </a:r>
            <a:r>
              <a:rPr lang="nl-NL" dirty="0"/>
              <a:t> waar we ons samen uitspreken tegen de rampzalige afbraakplannen en </a:t>
            </a:r>
            <a:r>
              <a:rPr lang="nl-NL" b="1" dirty="0"/>
              <a:t>vóór een betere toekomst</a:t>
            </a:r>
            <a:r>
              <a:rPr lang="nl-NL" dirty="0"/>
              <a:t>. </a:t>
            </a:r>
            <a:endParaRPr lang="nl-NL" dirty="0">
              <a:ea typeface="Calibri"/>
              <a:cs typeface="Calibri"/>
            </a:endParaRPr>
          </a:p>
          <a:p>
            <a:pPr marL="215900" indent="-215900"/>
            <a:r>
              <a:rPr lang="nl-NL" dirty="0"/>
              <a:t>Aanmelden kan via </a:t>
            </a:r>
            <a:r>
              <a:rPr lang="nl-NL" dirty="0">
                <a:hlinkClick r:id="rId3"/>
              </a:rPr>
              <a:t>www.fnv.nl/1mei</a:t>
            </a:r>
            <a:r>
              <a:rPr lang="nl-NL" dirty="0"/>
              <a:t> </a:t>
            </a:r>
            <a:endParaRPr lang="nl-NL" dirty="0">
              <a:ea typeface="Calibri"/>
              <a:cs typeface="Calibri"/>
            </a:endParaRPr>
          </a:p>
          <a:p>
            <a:endParaRPr lang="nl-NL" dirty="0"/>
          </a:p>
        </p:txBody>
      </p:sp>
      <p:sp>
        <p:nvSpPr>
          <p:cNvPr id="4" name="Tijdelijke aanduiding voor datum 3">
            <a:extLst>
              <a:ext uri="{FF2B5EF4-FFF2-40B4-BE49-F238E27FC236}">
                <a16:creationId xmlns:a16="http://schemas.microsoft.com/office/drawing/2014/main" id="{8F6CD074-6DC5-2EDE-1068-FAC4F5C53C17}"/>
              </a:ext>
            </a:extLst>
          </p:cNvPr>
          <p:cNvSpPr>
            <a:spLocks noGrp="1"/>
          </p:cNvSpPr>
          <p:nvPr>
            <p:ph type="dt" sz="half" idx="10"/>
          </p:nvPr>
        </p:nvSpPr>
        <p:spPr/>
        <p:txBody>
          <a:bodyPr/>
          <a:lstStyle/>
          <a:p>
            <a:fld id="{5535FFF9-4DD6-4986-877A-554509BF443F}" type="datetime4">
              <a:rPr lang="nl-NL" smtClean="0"/>
              <a:t>20 april 2026</a:t>
            </a:fld>
            <a:endParaRPr lang="nl-NL"/>
          </a:p>
        </p:txBody>
      </p:sp>
      <p:sp>
        <p:nvSpPr>
          <p:cNvPr id="6" name="Titel 5">
            <a:extLst>
              <a:ext uri="{FF2B5EF4-FFF2-40B4-BE49-F238E27FC236}">
                <a16:creationId xmlns:a16="http://schemas.microsoft.com/office/drawing/2014/main" id="{CA311486-6C5E-4EB0-E40E-42F3C79C7D8E}"/>
              </a:ext>
            </a:extLst>
          </p:cNvPr>
          <p:cNvSpPr>
            <a:spLocks noGrp="1"/>
          </p:cNvSpPr>
          <p:nvPr>
            <p:ph type="title"/>
          </p:nvPr>
        </p:nvSpPr>
        <p:spPr/>
        <p:txBody>
          <a:bodyPr/>
          <a:lstStyle/>
          <a:p>
            <a:r>
              <a:rPr lang="nl-NL"/>
              <a:t>Dit vragen we van elkaar</a:t>
            </a:r>
          </a:p>
        </p:txBody>
      </p:sp>
      <p:pic>
        <p:nvPicPr>
          <p:cNvPr id="12" name="Tijdelijke aanduiding voor inhoud 11" descr="Afbeelding met patroon, ontwerp, inpakpapier, Creatieve kunsten&#10;&#10;Door AI gegenereerde inhoud is mogelijk onjuist.">
            <a:extLst>
              <a:ext uri="{FF2B5EF4-FFF2-40B4-BE49-F238E27FC236}">
                <a16:creationId xmlns:a16="http://schemas.microsoft.com/office/drawing/2014/main" id="{E9B16E48-EE2B-5248-09B4-0780A760198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28122" y="1690283"/>
            <a:ext cx="4140210" cy="4140210"/>
          </a:xfrm>
        </p:spPr>
      </p:pic>
    </p:spTree>
    <p:extLst>
      <p:ext uri="{BB962C8B-B14F-4D97-AF65-F5344CB8AC3E}">
        <p14:creationId xmlns:p14="http://schemas.microsoft.com/office/powerpoint/2010/main" val="2332348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C48D3-31A5-B882-CBA0-BA5DB4AF7261}"/>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DAD2ABA-9B36-876A-8F42-296701166420}"/>
              </a:ext>
            </a:extLst>
          </p:cNvPr>
          <p:cNvSpPr>
            <a:spLocks noGrp="1"/>
          </p:cNvSpPr>
          <p:nvPr>
            <p:ph sz="half" idx="1"/>
          </p:nvPr>
        </p:nvSpPr>
        <p:spPr>
          <a:xfrm>
            <a:off x="1040837" y="1480202"/>
            <a:ext cx="4354123" cy="4482843"/>
          </a:xfrm>
        </p:spPr>
        <p:txBody>
          <a:bodyPr>
            <a:noAutofit/>
          </a:bodyPr>
          <a:lstStyle/>
          <a:p>
            <a:pPr marL="0" indent="0">
              <a:buNone/>
            </a:pPr>
            <a:endParaRPr lang="nl-NL" sz="1400"/>
          </a:p>
          <a:p>
            <a:pPr marL="0" indent="0">
              <a:buNone/>
            </a:pPr>
            <a:endParaRPr lang="nl-NL" sz="1400"/>
          </a:p>
        </p:txBody>
      </p:sp>
      <p:sp>
        <p:nvSpPr>
          <p:cNvPr id="5" name="Tijdelijke aanduiding voor voettekst 4">
            <a:extLst>
              <a:ext uri="{FF2B5EF4-FFF2-40B4-BE49-F238E27FC236}">
                <a16:creationId xmlns:a16="http://schemas.microsoft.com/office/drawing/2014/main" id="{241BBAE9-3D9D-23B3-EA96-D1795ED7108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00" b="0" i="0" u="none" strike="noStrike" kern="1200" cap="all" spc="0" normalizeH="0" baseline="0" noProof="0">
                <a:ln>
                  <a:noFill/>
                </a:ln>
                <a:solidFill>
                  <a:prstClr val="black"/>
                </a:solidFill>
                <a:effectLst/>
                <a:uLnTx/>
                <a:uFillTx/>
                <a:latin typeface="Calibri"/>
                <a:ea typeface="+mn-ea"/>
                <a:cs typeface="+mn-cs"/>
              </a:rPr>
              <a:t>|  Naam presentator  |  Functie</a:t>
            </a:r>
          </a:p>
        </p:txBody>
      </p:sp>
      <p:sp>
        <p:nvSpPr>
          <p:cNvPr id="6" name="Titel 5">
            <a:extLst>
              <a:ext uri="{FF2B5EF4-FFF2-40B4-BE49-F238E27FC236}">
                <a16:creationId xmlns:a16="http://schemas.microsoft.com/office/drawing/2014/main" id="{81E8E8B0-E453-3D19-5379-DC870261D1CC}"/>
              </a:ext>
            </a:extLst>
          </p:cNvPr>
          <p:cNvSpPr>
            <a:spLocks noGrp="1"/>
          </p:cNvSpPr>
          <p:nvPr>
            <p:ph type="title"/>
          </p:nvPr>
        </p:nvSpPr>
        <p:spPr/>
        <p:txBody>
          <a:bodyPr lIns="0" tIns="0" rIns="0" bIns="0" anchor="t"/>
          <a:lstStyle/>
          <a:p>
            <a:r>
              <a:rPr lang="nl-NL" dirty="0"/>
              <a:t>Kom ook op 1 mei naar </a:t>
            </a:r>
            <a:r>
              <a:rPr lang="nl-NL" dirty="0" err="1"/>
              <a:t>amsterdam</a:t>
            </a:r>
            <a:r>
              <a:rPr lang="nl-NL" dirty="0"/>
              <a:t>!</a:t>
            </a:r>
          </a:p>
        </p:txBody>
      </p:sp>
      <p:sp>
        <p:nvSpPr>
          <p:cNvPr id="7" name="Tijdelijke aanduiding voor tekst 6">
            <a:extLst>
              <a:ext uri="{FF2B5EF4-FFF2-40B4-BE49-F238E27FC236}">
                <a16:creationId xmlns:a16="http://schemas.microsoft.com/office/drawing/2014/main" id="{2E8A2CE6-CD5F-0544-0936-F0E0635C19DD}"/>
              </a:ext>
            </a:extLst>
          </p:cNvPr>
          <p:cNvSpPr>
            <a:spLocks noGrp="1"/>
          </p:cNvSpPr>
          <p:nvPr>
            <p:ph type="body" sz="quarter" idx="13"/>
          </p:nvPr>
        </p:nvSpPr>
        <p:spPr/>
        <p:txBody>
          <a:bodyPr>
            <a:normAutofit fontScale="92500" lnSpcReduction="10000"/>
          </a:bodyPr>
          <a:lstStyle/>
          <a:p>
            <a:r>
              <a:rPr lang="nl-NL"/>
              <a:t>Eerste landelijke actiemoment  </a:t>
            </a:r>
          </a:p>
        </p:txBody>
      </p:sp>
      <p:pic>
        <p:nvPicPr>
          <p:cNvPr id="8" name="Afbeelding 7" descr="Afbeelding met tekst, schermopname, vlag, ontwerp&#10;&#10;Door AI gegenereerde inhoud is mogelijk onjuist.">
            <a:extLst>
              <a:ext uri="{FF2B5EF4-FFF2-40B4-BE49-F238E27FC236}">
                <a16:creationId xmlns:a16="http://schemas.microsoft.com/office/drawing/2014/main" id="{2C840F99-04B4-CD99-EEE7-E91E201D706D}"/>
              </a:ext>
            </a:extLst>
          </p:cNvPr>
          <p:cNvPicPr>
            <a:picLocks noChangeAspect="1"/>
          </p:cNvPicPr>
          <p:nvPr/>
        </p:nvPicPr>
        <p:blipFill>
          <a:blip r:embed="rId2"/>
          <a:stretch>
            <a:fillRect/>
          </a:stretch>
        </p:blipFill>
        <p:spPr>
          <a:xfrm>
            <a:off x="536243" y="1875336"/>
            <a:ext cx="11312857" cy="3760812"/>
          </a:xfrm>
          <a:prstGeom prst="rect">
            <a:avLst/>
          </a:prstGeom>
        </p:spPr>
      </p:pic>
      <p:sp>
        <p:nvSpPr>
          <p:cNvPr id="9" name="Tekstvak 8">
            <a:extLst>
              <a:ext uri="{FF2B5EF4-FFF2-40B4-BE49-F238E27FC236}">
                <a16:creationId xmlns:a16="http://schemas.microsoft.com/office/drawing/2014/main" id="{07BD8D00-B480-DE29-BA4A-7D3A87665C9C}"/>
              </a:ext>
            </a:extLst>
          </p:cNvPr>
          <p:cNvSpPr txBox="1"/>
          <p:nvPr/>
        </p:nvSpPr>
        <p:spPr>
          <a:xfrm>
            <a:off x="4003042" y="5418608"/>
            <a:ext cx="5588000" cy="707886"/>
          </a:xfrm>
          <a:prstGeom prst="rect">
            <a:avLst/>
          </a:prstGeom>
          <a:noFill/>
        </p:spPr>
        <p:txBody>
          <a:bodyPr wrap="square" rtlCol="0">
            <a:spAutoFit/>
          </a:bodyPr>
          <a:lstStyle/>
          <a:p>
            <a:pPr algn="ctr"/>
            <a:r>
              <a:rPr lang="nl-NL" sz="4000">
                <a:solidFill>
                  <a:srgbClr val="FF0000"/>
                </a:solidFill>
              </a:rPr>
              <a:t>www.fnv.nl/1mei</a:t>
            </a:r>
          </a:p>
        </p:txBody>
      </p:sp>
    </p:spTree>
    <p:extLst>
      <p:ext uri="{BB962C8B-B14F-4D97-AF65-F5344CB8AC3E}">
        <p14:creationId xmlns:p14="http://schemas.microsoft.com/office/powerpoint/2010/main" val="3888443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CE6D45-1F28-36C5-B3D7-25CDD69E7922}"/>
              </a:ext>
            </a:extLst>
          </p:cNvPr>
          <p:cNvSpPr>
            <a:spLocks noGrp="1"/>
          </p:cNvSpPr>
          <p:nvPr>
            <p:ph type="ctrTitle"/>
          </p:nvPr>
        </p:nvSpPr>
        <p:spPr/>
        <p:txBody>
          <a:bodyPr/>
          <a:lstStyle/>
          <a:p>
            <a:r>
              <a:rPr lang="nl-NL"/>
              <a:t>Bijlage - REKENVOORBEelden</a:t>
            </a:r>
          </a:p>
        </p:txBody>
      </p:sp>
      <p:sp>
        <p:nvSpPr>
          <p:cNvPr id="3" name="Tijdelijke aanduiding voor tekst 2">
            <a:extLst>
              <a:ext uri="{FF2B5EF4-FFF2-40B4-BE49-F238E27FC236}">
                <a16:creationId xmlns:a16="http://schemas.microsoft.com/office/drawing/2014/main" id="{4F7DF4A4-321D-39AA-43FC-C32862500B8E}"/>
              </a:ext>
            </a:extLst>
          </p:cNvPr>
          <p:cNvSpPr>
            <a:spLocks noGrp="1"/>
          </p:cNvSpPr>
          <p:nvPr>
            <p:ph type="body" sz="quarter" idx="13"/>
          </p:nvPr>
        </p:nvSpPr>
        <p:spPr/>
        <p:txBody>
          <a:bodyPr vert="horz" lIns="0" tIns="0" rIns="0" bIns="0" rtlCol="0" anchor="t">
            <a:noAutofit/>
          </a:bodyPr>
          <a:lstStyle/>
          <a:p>
            <a:r>
              <a:rPr lang="nl-NL" dirty="0"/>
              <a:t>De afbraakplannen in cijfers</a:t>
            </a:r>
          </a:p>
        </p:txBody>
      </p:sp>
      <p:sp>
        <p:nvSpPr>
          <p:cNvPr id="4" name="Tijdelijke aanduiding voor datum 3">
            <a:extLst>
              <a:ext uri="{FF2B5EF4-FFF2-40B4-BE49-F238E27FC236}">
                <a16:creationId xmlns:a16="http://schemas.microsoft.com/office/drawing/2014/main" id="{FFBE4091-6CD5-68BD-0580-2A9C758A0220}"/>
              </a:ext>
            </a:extLst>
          </p:cNvPr>
          <p:cNvSpPr>
            <a:spLocks noGrp="1"/>
          </p:cNvSpPr>
          <p:nvPr>
            <p:ph type="dt" sz="half" idx="14"/>
          </p:nvPr>
        </p:nvSpPr>
        <p:spPr/>
        <p:txBody>
          <a:bodyPr/>
          <a:lstStyle/>
          <a:p>
            <a:fld id="{D9460FD3-3E61-42A7-98D2-FFEEBA9465B6}" type="datetime4">
              <a:rPr lang="nl-NL" smtClean="0"/>
              <a:t>20 april 2026</a:t>
            </a:fld>
            <a:endParaRPr lang="nl-NL"/>
          </a:p>
        </p:txBody>
      </p:sp>
      <p:sp>
        <p:nvSpPr>
          <p:cNvPr id="5" name="Tijdelijke aanduiding voor voettekst 4">
            <a:extLst>
              <a:ext uri="{FF2B5EF4-FFF2-40B4-BE49-F238E27FC236}">
                <a16:creationId xmlns:a16="http://schemas.microsoft.com/office/drawing/2014/main" id="{DE61FF71-FB4D-6218-3819-EA17927DDE74}"/>
              </a:ext>
            </a:extLst>
          </p:cNvPr>
          <p:cNvSpPr>
            <a:spLocks noGrp="1"/>
          </p:cNvSpPr>
          <p:nvPr>
            <p:ph type="ftr" sz="quarter" idx="15"/>
          </p:nvPr>
        </p:nvSpPr>
        <p:spPr/>
        <p:txBody>
          <a:bodyPr/>
          <a:lstStyle/>
          <a:p>
            <a:r>
              <a:rPr lang="nl-NL"/>
              <a:t>|  Naam presentator  |  Functie</a:t>
            </a:r>
          </a:p>
        </p:txBody>
      </p:sp>
    </p:spTree>
    <p:extLst>
      <p:ext uri="{BB962C8B-B14F-4D97-AF65-F5344CB8AC3E}">
        <p14:creationId xmlns:p14="http://schemas.microsoft.com/office/powerpoint/2010/main" val="3307372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08006-7768-3F20-9562-E63FDA822EA5}"/>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21AA70D-F852-5D60-F5AC-8D6D5336CBA1}"/>
              </a:ext>
            </a:extLst>
          </p:cNvPr>
          <p:cNvSpPr>
            <a:spLocks noGrp="1"/>
          </p:cNvSpPr>
          <p:nvPr>
            <p:ph type="title"/>
          </p:nvPr>
        </p:nvSpPr>
        <p:spPr>
          <a:xfrm>
            <a:off x="1040837" y="392142"/>
            <a:ext cx="8991600" cy="431402"/>
          </a:xfrm>
        </p:spPr>
        <p:txBody>
          <a:bodyPr>
            <a:normAutofit/>
          </a:bodyPr>
          <a:lstStyle/>
          <a:p>
            <a:r>
              <a:rPr lang="nl-NL" sz="3300"/>
              <a:t>Regeerakkoord CDA D66 en VVD</a:t>
            </a:r>
          </a:p>
        </p:txBody>
      </p:sp>
      <p:sp>
        <p:nvSpPr>
          <p:cNvPr id="4" name="Tijdelijke aanduiding voor tekst 3">
            <a:extLst>
              <a:ext uri="{FF2B5EF4-FFF2-40B4-BE49-F238E27FC236}">
                <a16:creationId xmlns:a16="http://schemas.microsoft.com/office/drawing/2014/main" id="{9BC0B52A-901C-7F7F-4AD0-69342D1CFE21}"/>
              </a:ext>
            </a:extLst>
          </p:cNvPr>
          <p:cNvSpPr>
            <a:spLocks noGrp="1"/>
          </p:cNvSpPr>
          <p:nvPr>
            <p:ph type="body" sz="quarter" idx="13"/>
          </p:nvPr>
        </p:nvSpPr>
        <p:spPr>
          <a:xfrm>
            <a:off x="1040837" y="823544"/>
            <a:ext cx="8991600" cy="432922"/>
          </a:xfrm>
        </p:spPr>
        <p:txBody>
          <a:bodyPr>
            <a:normAutofit/>
          </a:bodyPr>
          <a:lstStyle/>
          <a:p>
            <a:r>
              <a:rPr lang="nl-NL" sz="3100"/>
              <a:t>Zorg en Sociale zekerheid betalen de rekening</a:t>
            </a:r>
          </a:p>
        </p:txBody>
      </p:sp>
      <p:sp>
        <p:nvSpPr>
          <p:cNvPr id="5" name="Tijdelijke aanduiding voor datum 4">
            <a:extLst>
              <a:ext uri="{FF2B5EF4-FFF2-40B4-BE49-F238E27FC236}">
                <a16:creationId xmlns:a16="http://schemas.microsoft.com/office/drawing/2014/main" id="{D62DBD64-BD08-807A-44B8-A601411216A3}"/>
              </a:ext>
            </a:extLst>
          </p:cNvPr>
          <p:cNvSpPr>
            <a:spLocks noGrp="1"/>
          </p:cNvSpPr>
          <p:nvPr>
            <p:ph type="dt" sz="half" idx="14"/>
          </p:nvPr>
        </p:nvSpPr>
        <p:spPr>
          <a:xfrm>
            <a:off x="1007534" y="6314797"/>
            <a:ext cx="1633268" cy="365125"/>
          </a:xfrm>
        </p:spPr>
        <p:txBody>
          <a:bodyPr anchor="t">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E1BD68F1-9F86-4A1C-9989-3EA65E650E44}" type="datetime4">
              <a:rPr kumimoji="0" lang="nl-NL" sz="1300" b="0" i="0" u="none" strike="noStrike" kern="1200" cap="all"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600"/>
                </a:spcAft>
                <a:buClrTx/>
                <a:buSzTx/>
                <a:buFontTx/>
                <a:buNone/>
                <a:tabLst/>
                <a:defRPr/>
              </a:pPr>
              <a:t>20 april 2026</a:t>
            </a:fld>
            <a:endParaRPr kumimoji="0" lang="nl-NL" sz="1300" b="0" i="0" u="none" strike="noStrike" kern="1200" cap="all" spc="0" normalizeH="0" baseline="0" noProof="0">
              <a:ln>
                <a:noFill/>
              </a:ln>
              <a:solidFill>
                <a:prstClr val="black"/>
              </a:solidFill>
              <a:effectLst/>
              <a:uLnTx/>
              <a:uFillTx/>
              <a:latin typeface="Calibri"/>
              <a:ea typeface="+mn-ea"/>
              <a:cs typeface="+mn-cs"/>
            </a:endParaRPr>
          </a:p>
        </p:txBody>
      </p:sp>
      <p:sp>
        <p:nvSpPr>
          <p:cNvPr id="6" name="Tijdelijke aanduiding voor voettekst 5">
            <a:extLst>
              <a:ext uri="{FF2B5EF4-FFF2-40B4-BE49-F238E27FC236}">
                <a16:creationId xmlns:a16="http://schemas.microsoft.com/office/drawing/2014/main" id="{EAA1A8F8-D8F5-0F50-3D56-8BC25605F5C3}"/>
              </a:ext>
            </a:extLst>
          </p:cNvPr>
          <p:cNvSpPr>
            <a:spLocks noGrp="1"/>
          </p:cNvSpPr>
          <p:nvPr>
            <p:ph type="ftr" sz="quarter" idx="15"/>
          </p:nvPr>
        </p:nvSpPr>
        <p:spPr>
          <a:xfrm>
            <a:off x="2679628" y="6314797"/>
            <a:ext cx="6240693" cy="365125"/>
          </a:xfrm>
        </p:spPr>
        <p:txBody>
          <a:bodyPr anchor="t">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nl-NL" sz="1300" b="0" i="0" u="none" strike="noStrike" kern="1200" cap="all" spc="0" normalizeH="0" baseline="0" noProof="0">
                <a:ln>
                  <a:noFill/>
                </a:ln>
                <a:solidFill>
                  <a:prstClr val="black"/>
                </a:solidFill>
                <a:effectLst/>
                <a:uLnTx/>
                <a:uFillTx/>
                <a:latin typeface="Calibri"/>
                <a:ea typeface="+mn-ea"/>
                <a:cs typeface="+mn-cs"/>
              </a:rPr>
              <a:t>|  Naam presentator  |  Functie</a:t>
            </a:r>
          </a:p>
        </p:txBody>
      </p:sp>
      <p:sp>
        <p:nvSpPr>
          <p:cNvPr id="2" name="Tijdelijke aanduiding voor inhoud 1">
            <a:extLst>
              <a:ext uri="{FF2B5EF4-FFF2-40B4-BE49-F238E27FC236}">
                <a16:creationId xmlns:a16="http://schemas.microsoft.com/office/drawing/2014/main" id="{DB938F4B-723D-A136-0669-F3BC7F8B3A29}"/>
              </a:ext>
            </a:extLst>
          </p:cNvPr>
          <p:cNvSpPr>
            <a:spLocks noGrp="1"/>
          </p:cNvSpPr>
          <p:nvPr>
            <p:ph idx="1"/>
          </p:nvPr>
        </p:nvSpPr>
        <p:spPr>
          <a:xfrm>
            <a:off x="1007533" y="1625601"/>
            <a:ext cx="5088467" cy="4313065"/>
          </a:xfrm>
        </p:spPr>
        <p:txBody>
          <a:bodyPr vert="horz" lIns="0" tIns="0" rIns="0" bIns="0" rtlCol="0" anchor="t">
            <a:normAutofit/>
          </a:bodyPr>
          <a:lstStyle/>
          <a:p>
            <a:pPr marL="215900" indent="-215900"/>
            <a:r>
              <a:rPr lang="nl-NL" dirty="0"/>
              <a:t>Er 'moet' veel geld naar o.a. defensie</a:t>
            </a:r>
            <a:endParaRPr lang="en-US" dirty="0"/>
          </a:p>
          <a:p>
            <a:pPr marL="215900" indent="-215900"/>
            <a:r>
              <a:rPr lang="nl-NL" dirty="0"/>
              <a:t>Dat is een </a:t>
            </a:r>
            <a:r>
              <a:rPr lang="nl-NL" u="sng" dirty="0"/>
              <a:t>keuze</a:t>
            </a:r>
            <a:r>
              <a:rPr lang="nl-NL" dirty="0"/>
              <a:t> geen 'must': het kabinet wil het begrotingstekort onder 2% van het bbp houden.</a:t>
            </a:r>
            <a:endParaRPr lang="nl-NL" dirty="0">
              <a:ea typeface="Calibri"/>
              <a:cs typeface="Calibri"/>
            </a:endParaRPr>
          </a:p>
          <a:p>
            <a:pPr marL="215900" indent="-215900"/>
            <a:r>
              <a:rPr lang="nl-NL" dirty="0"/>
              <a:t>Het kabinet kan dat geld ook halen bij bedrijfswinsten of de allerrijksten/vermogenden </a:t>
            </a:r>
            <a:r>
              <a:rPr lang="nl-NL" u="sng" dirty="0"/>
              <a:t>wel zo eerlijk toch?</a:t>
            </a:r>
            <a:endParaRPr lang="nl-NL" u="sng" dirty="0">
              <a:ea typeface="Calibri"/>
              <a:cs typeface="Calibri"/>
            </a:endParaRPr>
          </a:p>
          <a:p>
            <a:pPr marL="215900" indent="-215900"/>
            <a:r>
              <a:rPr lang="nl-NL" dirty="0"/>
              <a:t>Het kabinet wil:</a:t>
            </a:r>
            <a:br>
              <a:rPr lang="nl-NL" dirty="0">
                <a:ea typeface="Calibri"/>
                <a:cs typeface="Calibri"/>
              </a:rPr>
            </a:br>
            <a:r>
              <a:rPr lang="nl-NL" dirty="0"/>
              <a:t>- 10,3 miljard bezuinigen op zorg en;</a:t>
            </a:r>
            <a:br>
              <a:rPr lang="nl-NL" dirty="0">
                <a:ea typeface="Calibri"/>
                <a:cs typeface="Calibri"/>
              </a:rPr>
            </a:br>
            <a:r>
              <a:rPr lang="nl-NL" dirty="0"/>
              <a:t>- 6,5 miljard bezuinigen op sociale zekerheid</a:t>
            </a:r>
            <a:endParaRPr lang="nl-NL" dirty="0">
              <a:ea typeface="Calibri"/>
              <a:cs typeface="Calibri"/>
            </a:endParaRPr>
          </a:p>
          <a:p>
            <a:endParaRPr lang="nl-NL" dirty="0"/>
          </a:p>
        </p:txBody>
      </p:sp>
      <p:pic>
        <p:nvPicPr>
          <p:cNvPr id="8" name="Afbeelding 7" descr="Afbeelding met kleding, pak, persoon, Menselijk gezicht&#10;&#10;Door AI gegenereerde inhoud is mogelijk onjuist.">
            <a:extLst>
              <a:ext uri="{FF2B5EF4-FFF2-40B4-BE49-F238E27FC236}">
                <a16:creationId xmlns:a16="http://schemas.microsoft.com/office/drawing/2014/main" id="{856C15A8-BFA9-2D0A-EE1F-37A1B409A5F2}"/>
              </a:ext>
            </a:extLst>
          </p:cNvPr>
          <p:cNvPicPr>
            <a:picLocks noChangeAspect="1"/>
          </p:cNvPicPr>
          <p:nvPr/>
        </p:nvPicPr>
        <p:blipFill>
          <a:blip r:embed="rId2"/>
          <a:stretch>
            <a:fillRect/>
          </a:stretch>
        </p:blipFill>
        <p:spPr>
          <a:xfrm>
            <a:off x="6443633" y="1687868"/>
            <a:ext cx="5077404" cy="3624796"/>
          </a:xfrm>
          <a:prstGeom prst="rect">
            <a:avLst/>
          </a:prstGeom>
        </p:spPr>
      </p:pic>
    </p:spTree>
    <p:extLst>
      <p:ext uri="{BB962C8B-B14F-4D97-AF65-F5344CB8AC3E}">
        <p14:creationId xmlns:p14="http://schemas.microsoft.com/office/powerpoint/2010/main" val="1788420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07D53-A205-4E8C-572B-2544C84842E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1379B91-8310-F77D-EEE7-C8A44CB7384E}"/>
              </a:ext>
            </a:extLst>
          </p:cNvPr>
          <p:cNvSpPr>
            <a:spLocks noGrp="1"/>
          </p:cNvSpPr>
          <p:nvPr>
            <p:ph type="title"/>
          </p:nvPr>
        </p:nvSpPr>
        <p:spPr>
          <a:xfrm>
            <a:off x="1040837" y="392142"/>
            <a:ext cx="8991600" cy="431402"/>
          </a:xfrm>
        </p:spPr>
        <p:txBody>
          <a:bodyPr>
            <a:normAutofit/>
          </a:bodyPr>
          <a:lstStyle/>
          <a:p>
            <a:r>
              <a:rPr kumimoji="0" lang="nl-NL" sz="3300" b="1" i="0" u="none" strike="noStrike" kern="1200" cap="all" spc="0" normalizeH="0" baseline="0" noProof="0">
                <a:ln>
                  <a:noFill/>
                </a:ln>
                <a:solidFill>
                  <a:prstClr val="black"/>
                </a:solidFill>
                <a:effectLst/>
                <a:uLnTx/>
                <a:uFillTx/>
                <a:latin typeface="Calibri"/>
                <a:ea typeface="+mj-ea"/>
                <a:cs typeface="+mj-cs"/>
              </a:rPr>
              <a:t>Regeerakkoord CDA D66 en VVD</a:t>
            </a:r>
            <a:endParaRPr lang="nl-NL" sz="3300"/>
          </a:p>
        </p:txBody>
      </p:sp>
      <p:sp>
        <p:nvSpPr>
          <p:cNvPr id="4" name="Tijdelijke aanduiding voor tekst 3">
            <a:extLst>
              <a:ext uri="{FF2B5EF4-FFF2-40B4-BE49-F238E27FC236}">
                <a16:creationId xmlns:a16="http://schemas.microsoft.com/office/drawing/2014/main" id="{4F96DA7D-9827-D795-1D4C-B36BD69BBB3B}"/>
              </a:ext>
            </a:extLst>
          </p:cNvPr>
          <p:cNvSpPr>
            <a:spLocks noGrp="1"/>
          </p:cNvSpPr>
          <p:nvPr>
            <p:ph type="body" sz="quarter" idx="13"/>
          </p:nvPr>
        </p:nvSpPr>
        <p:spPr>
          <a:xfrm>
            <a:off x="1040837" y="823544"/>
            <a:ext cx="8991600" cy="432922"/>
          </a:xfrm>
        </p:spPr>
        <p:txBody>
          <a:bodyPr>
            <a:normAutofit/>
          </a:bodyPr>
          <a:lstStyle/>
          <a:p>
            <a:r>
              <a:rPr lang="nl-NL" sz="3100"/>
              <a:t>Bezuinigingen AOW = langer door werken</a:t>
            </a:r>
          </a:p>
        </p:txBody>
      </p:sp>
      <p:sp>
        <p:nvSpPr>
          <p:cNvPr id="5" name="Tijdelijke aanduiding voor datum 4">
            <a:extLst>
              <a:ext uri="{FF2B5EF4-FFF2-40B4-BE49-F238E27FC236}">
                <a16:creationId xmlns:a16="http://schemas.microsoft.com/office/drawing/2014/main" id="{C5A05E64-A400-0081-57F1-01FFD6EE521C}"/>
              </a:ext>
            </a:extLst>
          </p:cNvPr>
          <p:cNvSpPr>
            <a:spLocks noGrp="1"/>
          </p:cNvSpPr>
          <p:nvPr>
            <p:ph type="dt" sz="half" idx="14"/>
          </p:nvPr>
        </p:nvSpPr>
        <p:spPr>
          <a:xfrm>
            <a:off x="1007534" y="6314797"/>
            <a:ext cx="1633268" cy="365125"/>
          </a:xfrm>
        </p:spPr>
        <p:txBody>
          <a:bodyPr anchor="t">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E1BD68F1-9F86-4A1C-9989-3EA65E650E44}" type="datetime4">
              <a:rPr kumimoji="0" lang="nl-NL" sz="1300" b="0" i="0" u="none" strike="noStrike" kern="1200" cap="all"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600"/>
                </a:spcAft>
                <a:buClrTx/>
                <a:buSzTx/>
                <a:buFontTx/>
                <a:buNone/>
                <a:tabLst/>
                <a:defRPr/>
              </a:pPr>
              <a:t>20 april 2026</a:t>
            </a:fld>
            <a:endParaRPr kumimoji="0" lang="nl-NL" sz="1300" b="0" i="0" u="none" strike="noStrike" kern="1200" cap="all" spc="0" normalizeH="0" baseline="0" noProof="0">
              <a:ln>
                <a:noFill/>
              </a:ln>
              <a:solidFill>
                <a:prstClr val="black"/>
              </a:solidFill>
              <a:effectLst/>
              <a:uLnTx/>
              <a:uFillTx/>
              <a:latin typeface="Calibri"/>
              <a:ea typeface="+mn-ea"/>
              <a:cs typeface="+mn-cs"/>
            </a:endParaRPr>
          </a:p>
        </p:txBody>
      </p:sp>
      <p:sp>
        <p:nvSpPr>
          <p:cNvPr id="6" name="Tijdelijke aanduiding voor voettekst 5">
            <a:extLst>
              <a:ext uri="{FF2B5EF4-FFF2-40B4-BE49-F238E27FC236}">
                <a16:creationId xmlns:a16="http://schemas.microsoft.com/office/drawing/2014/main" id="{0EBFF23A-0A47-9F29-8D91-8FE14FBFD938}"/>
              </a:ext>
            </a:extLst>
          </p:cNvPr>
          <p:cNvSpPr>
            <a:spLocks noGrp="1"/>
          </p:cNvSpPr>
          <p:nvPr>
            <p:ph type="ftr" sz="quarter" idx="15"/>
          </p:nvPr>
        </p:nvSpPr>
        <p:spPr>
          <a:xfrm>
            <a:off x="2679628" y="6314797"/>
            <a:ext cx="6240693" cy="365125"/>
          </a:xfrm>
        </p:spPr>
        <p:txBody>
          <a:bodyPr anchor="t">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nl-NL" sz="1300" b="0" i="0" u="none" strike="noStrike" kern="1200" cap="all" spc="0" normalizeH="0" baseline="0" noProof="0">
                <a:ln>
                  <a:noFill/>
                </a:ln>
                <a:solidFill>
                  <a:prstClr val="black"/>
                </a:solidFill>
                <a:effectLst/>
                <a:uLnTx/>
                <a:uFillTx/>
                <a:latin typeface="Calibri"/>
                <a:ea typeface="+mn-ea"/>
                <a:cs typeface="+mn-cs"/>
              </a:rPr>
              <a:t>|  Naam presentator  |  Functie</a:t>
            </a:r>
          </a:p>
        </p:txBody>
      </p:sp>
      <p:sp>
        <p:nvSpPr>
          <p:cNvPr id="2" name="Tijdelijke aanduiding voor inhoud 1">
            <a:extLst>
              <a:ext uri="{FF2B5EF4-FFF2-40B4-BE49-F238E27FC236}">
                <a16:creationId xmlns:a16="http://schemas.microsoft.com/office/drawing/2014/main" id="{2DEC1B47-25A0-2222-ADB4-01D013B8A1DE}"/>
              </a:ext>
            </a:extLst>
          </p:cNvPr>
          <p:cNvSpPr>
            <a:spLocks noGrp="1"/>
          </p:cNvSpPr>
          <p:nvPr>
            <p:ph idx="1"/>
          </p:nvPr>
        </p:nvSpPr>
        <p:spPr>
          <a:xfrm>
            <a:off x="1007533" y="1625601"/>
            <a:ext cx="10541000" cy="4313065"/>
          </a:xfrm>
        </p:spPr>
        <p:txBody>
          <a:bodyPr/>
          <a:lstStyle/>
          <a:p>
            <a:pPr marL="0" indent="0">
              <a:buNone/>
            </a:pPr>
            <a:r>
              <a:rPr lang="nl-NL"/>
              <a:t>Het kabinet wil dat jij langer gaat door werken. niet meer 8 maanden per jaar langer leven maar een vol jaar per jaar langer leven. Dit is </a:t>
            </a:r>
            <a:r>
              <a:rPr lang="nl-NL" b="1">
                <a:solidFill>
                  <a:srgbClr val="FF0000"/>
                </a:solidFill>
              </a:rPr>
              <a:t>tegen de afspraken </a:t>
            </a:r>
            <a:r>
              <a:rPr lang="nl-NL"/>
              <a:t>van het pensioenakkoord. </a:t>
            </a:r>
          </a:p>
          <a:p>
            <a:pPr marL="216000" lvl="1" indent="0">
              <a:buNone/>
            </a:pPr>
            <a:endParaRPr lang="nl-NL"/>
          </a:p>
          <a:p>
            <a:endParaRPr lang="nl-NL"/>
          </a:p>
          <a:p>
            <a:pPr lvl="1"/>
            <a:endParaRPr lang="nl-NL"/>
          </a:p>
        </p:txBody>
      </p:sp>
      <p:graphicFrame>
        <p:nvGraphicFramePr>
          <p:cNvPr id="7" name="Tabel 6">
            <a:extLst>
              <a:ext uri="{FF2B5EF4-FFF2-40B4-BE49-F238E27FC236}">
                <a16:creationId xmlns:a16="http://schemas.microsoft.com/office/drawing/2014/main" id="{A2E6E841-8AE1-DD66-F506-289170D4F0E3}"/>
              </a:ext>
            </a:extLst>
          </p:cNvPr>
          <p:cNvGraphicFramePr>
            <a:graphicFrameLocks noGrp="1"/>
          </p:cNvGraphicFramePr>
          <p:nvPr>
            <p:extLst>
              <p:ext uri="{D42A27DB-BD31-4B8C-83A1-F6EECF244321}">
                <p14:modId xmlns:p14="http://schemas.microsoft.com/office/powerpoint/2010/main" val="273969191"/>
              </p:ext>
            </p:extLst>
          </p:nvPr>
        </p:nvGraphicFramePr>
        <p:xfrm>
          <a:off x="1007533" y="2702706"/>
          <a:ext cx="10541000" cy="2494280"/>
        </p:xfrm>
        <a:graphic>
          <a:graphicData uri="http://schemas.openxmlformats.org/drawingml/2006/table">
            <a:tbl>
              <a:tblPr firstRow="1" bandRow="1">
                <a:tableStyleId>{69012ECD-51FC-41F1-AA8D-1B2483CD663E}</a:tableStyleId>
              </a:tblPr>
              <a:tblGrid>
                <a:gridCol w="1708235">
                  <a:extLst>
                    <a:ext uri="{9D8B030D-6E8A-4147-A177-3AD203B41FA5}">
                      <a16:colId xmlns:a16="http://schemas.microsoft.com/office/drawing/2014/main" val="1274001271"/>
                    </a:ext>
                  </a:extLst>
                </a:gridCol>
                <a:gridCol w="1259795">
                  <a:extLst>
                    <a:ext uri="{9D8B030D-6E8A-4147-A177-3AD203B41FA5}">
                      <a16:colId xmlns:a16="http://schemas.microsoft.com/office/drawing/2014/main" val="53341562"/>
                    </a:ext>
                  </a:extLst>
                </a:gridCol>
                <a:gridCol w="2355387">
                  <a:extLst>
                    <a:ext uri="{9D8B030D-6E8A-4147-A177-3AD203B41FA5}">
                      <a16:colId xmlns:a16="http://schemas.microsoft.com/office/drawing/2014/main" val="3642048556"/>
                    </a:ext>
                  </a:extLst>
                </a:gridCol>
                <a:gridCol w="2408460">
                  <a:extLst>
                    <a:ext uri="{9D8B030D-6E8A-4147-A177-3AD203B41FA5}">
                      <a16:colId xmlns:a16="http://schemas.microsoft.com/office/drawing/2014/main" val="3527958126"/>
                    </a:ext>
                  </a:extLst>
                </a:gridCol>
                <a:gridCol w="2809123">
                  <a:extLst>
                    <a:ext uri="{9D8B030D-6E8A-4147-A177-3AD203B41FA5}">
                      <a16:colId xmlns:a16="http://schemas.microsoft.com/office/drawing/2014/main" val="2446439764"/>
                    </a:ext>
                  </a:extLst>
                </a:gridCol>
              </a:tblGrid>
              <a:tr h="370840">
                <a:tc>
                  <a:txBody>
                    <a:bodyPr/>
                    <a:lstStyle/>
                    <a:p>
                      <a:r>
                        <a:rPr lang="nl-NL"/>
                        <a:t>Geboren </a:t>
                      </a:r>
                    </a:p>
                  </a:txBody>
                  <a:tcPr/>
                </a:tc>
                <a:tc>
                  <a:txBody>
                    <a:bodyPr/>
                    <a:lstStyle/>
                    <a:p>
                      <a:r>
                        <a:rPr lang="nl-NL"/>
                        <a:t>Nu</a:t>
                      </a:r>
                    </a:p>
                  </a:txBody>
                  <a:tcPr/>
                </a:tc>
                <a:tc>
                  <a:txBody>
                    <a:bodyPr/>
                    <a:lstStyle/>
                    <a:p>
                      <a:r>
                        <a:rPr lang="nl-NL"/>
                        <a:t>AOW leeftijd nu</a:t>
                      </a:r>
                    </a:p>
                  </a:txBody>
                  <a:tcPr/>
                </a:tc>
                <a:tc>
                  <a:txBody>
                    <a:bodyPr/>
                    <a:lstStyle/>
                    <a:p>
                      <a:r>
                        <a:rPr lang="nl-NL"/>
                        <a:t>AOW leeftijd plan kabinet</a:t>
                      </a:r>
                    </a:p>
                  </a:txBody>
                  <a:tcPr/>
                </a:tc>
                <a:tc>
                  <a:txBody>
                    <a:bodyPr/>
                    <a:lstStyle/>
                    <a:p>
                      <a:r>
                        <a:rPr lang="nl-NL"/>
                        <a:t>Extra Langer doorwerken</a:t>
                      </a:r>
                    </a:p>
                  </a:txBody>
                  <a:tcPr/>
                </a:tc>
                <a:extLst>
                  <a:ext uri="{0D108BD9-81ED-4DB2-BD59-A6C34878D82A}">
                    <a16:rowId xmlns:a16="http://schemas.microsoft.com/office/drawing/2014/main" val="1273636132"/>
                  </a:ext>
                </a:extLst>
              </a:tr>
              <a:tr h="370840">
                <a:tc>
                  <a:txBody>
                    <a:bodyPr/>
                    <a:lstStyle/>
                    <a:p>
                      <a:r>
                        <a:rPr lang="nl-NL"/>
                        <a:t>1 maart 1971 </a:t>
                      </a:r>
                    </a:p>
                  </a:txBody>
                  <a:tcPr/>
                </a:tc>
                <a:tc>
                  <a:txBody>
                    <a:bodyPr/>
                    <a:lstStyle/>
                    <a:p>
                      <a:r>
                        <a:rPr lang="nl-NL"/>
                        <a:t>55 jaar</a:t>
                      </a:r>
                    </a:p>
                  </a:txBody>
                  <a:tcPr/>
                </a:tc>
                <a:tc>
                  <a:txBody>
                    <a:bodyPr/>
                    <a:lstStyle/>
                    <a:p>
                      <a:r>
                        <a:rPr lang="nl-NL"/>
                        <a:t>67 en 9 maanden</a:t>
                      </a:r>
                    </a:p>
                  </a:txBody>
                  <a:tcPr/>
                </a:tc>
                <a:tc>
                  <a:txBody>
                    <a:bodyPr/>
                    <a:lstStyle/>
                    <a:p>
                      <a:r>
                        <a:rPr lang="nl-NL"/>
                        <a:t>68 en 3 maanden</a:t>
                      </a:r>
                    </a:p>
                  </a:txBody>
                  <a:tcPr/>
                </a:tc>
                <a:tc>
                  <a:txBody>
                    <a:bodyPr/>
                    <a:lstStyle/>
                    <a:p>
                      <a:r>
                        <a:rPr lang="nl-NL"/>
                        <a:t>6 maanden</a:t>
                      </a:r>
                    </a:p>
                  </a:txBody>
                  <a:tcPr/>
                </a:tc>
                <a:extLst>
                  <a:ext uri="{0D108BD9-81ED-4DB2-BD59-A6C34878D82A}">
                    <a16:rowId xmlns:a16="http://schemas.microsoft.com/office/drawing/2014/main" val="76207500"/>
                  </a:ext>
                </a:extLst>
              </a:tr>
              <a:tr h="370840">
                <a:tc>
                  <a:txBody>
                    <a:bodyPr/>
                    <a:lstStyle/>
                    <a:p>
                      <a:r>
                        <a:rPr lang="nl-NL"/>
                        <a:t>1 maart 1981 </a:t>
                      </a:r>
                    </a:p>
                  </a:txBody>
                  <a:tcPr/>
                </a:tc>
                <a:tc>
                  <a:txBody>
                    <a:bodyPr/>
                    <a:lstStyle/>
                    <a:p>
                      <a:r>
                        <a:rPr lang="nl-NL"/>
                        <a:t>45 jaar</a:t>
                      </a:r>
                    </a:p>
                  </a:txBody>
                  <a:tcPr/>
                </a:tc>
                <a:tc>
                  <a:txBody>
                    <a:bodyPr/>
                    <a:lstStyle/>
                    <a:p>
                      <a:r>
                        <a:rPr lang="nl-NL"/>
                        <a:t>68 en 6 maanden</a:t>
                      </a:r>
                    </a:p>
                  </a:txBody>
                  <a:tcPr/>
                </a:tc>
                <a:tc>
                  <a:txBody>
                    <a:bodyPr/>
                    <a:lstStyle/>
                    <a:p>
                      <a:r>
                        <a:rPr lang="nl-NL"/>
                        <a:t>69 en 6 maanden</a:t>
                      </a:r>
                    </a:p>
                  </a:txBody>
                  <a:tcPr/>
                </a:tc>
                <a:tc>
                  <a:txBody>
                    <a:bodyPr/>
                    <a:lstStyle/>
                    <a:p>
                      <a:r>
                        <a:rPr lang="nl-NL"/>
                        <a:t>1 jaar</a:t>
                      </a:r>
                    </a:p>
                  </a:txBody>
                  <a:tcPr/>
                </a:tc>
                <a:extLst>
                  <a:ext uri="{0D108BD9-81ED-4DB2-BD59-A6C34878D82A}">
                    <a16:rowId xmlns:a16="http://schemas.microsoft.com/office/drawing/2014/main" val="2154176031"/>
                  </a:ext>
                </a:extLst>
              </a:tr>
              <a:tr h="370840">
                <a:tc>
                  <a:txBody>
                    <a:bodyPr/>
                    <a:lstStyle/>
                    <a:p>
                      <a:r>
                        <a:rPr lang="nl-NL"/>
                        <a:t>1 maart 1991 </a:t>
                      </a:r>
                    </a:p>
                  </a:txBody>
                  <a:tcPr/>
                </a:tc>
                <a:tc>
                  <a:txBody>
                    <a:bodyPr/>
                    <a:lstStyle/>
                    <a:p>
                      <a:r>
                        <a:rPr lang="nl-NL"/>
                        <a:t>35 jaar</a:t>
                      </a:r>
                    </a:p>
                  </a:txBody>
                  <a:tcPr/>
                </a:tc>
                <a:tc>
                  <a:txBody>
                    <a:bodyPr/>
                    <a:lstStyle/>
                    <a:p>
                      <a:r>
                        <a:rPr lang="nl-NL"/>
                        <a:t>69 en 6 maanden</a:t>
                      </a:r>
                    </a:p>
                  </a:txBody>
                  <a:tcPr/>
                </a:tc>
                <a:tc>
                  <a:txBody>
                    <a:bodyPr/>
                    <a:lstStyle/>
                    <a:p>
                      <a:r>
                        <a:rPr lang="nl-NL"/>
                        <a:t>70 en 9 maanden</a:t>
                      </a:r>
                    </a:p>
                  </a:txBody>
                  <a:tcPr/>
                </a:tc>
                <a:tc>
                  <a:txBody>
                    <a:bodyPr/>
                    <a:lstStyle/>
                    <a:p>
                      <a:r>
                        <a:rPr lang="nl-NL"/>
                        <a:t>1 jaar en 3 maanden</a:t>
                      </a:r>
                    </a:p>
                  </a:txBody>
                  <a:tcPr/>
                </a:tc>
                <a:extLst>
                  <a:ext uri="{0D108BD9-81ED-4DB2-BD59-A6C34878D82A}">
                    <a16:rowId xmlns:a16="http://schemas.microsoft.com/office/drawing/2014/main" val="1867333892"/>
                  </a:ext>
                </a:extLst>
              </a:tr>
              <a:tr h="370840">
                <a:tc>
                  <a:txBody>
                    <a:bodyPr/>
                    <a:lstStyle/>
                    <a:p>
                      <a:r>
                        <a:rPr lang="nl-NL"/>
                        <a:t>1 maart 1996</a:t>
                      </a:r>
                    </a:p>
                  </a:txBody>
                  <a:tcPr/>
                </a:tc>
                <a:tc>
                  <a:txBody>
                    <a:bodyPr/>
                    <a:lstStyle/>
                    <a:p>
                      <a:r>
                        <a:rPr lang="nl-NL"/>
                        <a:t>30 jaar</a:t>
                      </a:r>
                    </a:p>
                  </a:txBody>
                  <a:tcPr/>
                </a:tc>
                <a:tc>
                  <a:txBody>
                    <a:bodyPr/>
                    <a:lstStyle/>
                    <a:p>
                      <a:r>
                        <a:rPr lang="nl-NL"/>
                        <a:t>69 en 6 maanden</a:t>
                      </a:r>
                    </a:p>
                  </a:txBody>
                  <a:tcPr/>
                </a:tc>
                <a:tc>
                  <a:txBody>
                    <a:bodyPr/>
                    <a:lstStyle/>
                    <a:p>
                      <a:r>
                        <a:rPr lang="nl-NL"/>
                        <a:t>71 en 3 maanden</a:t>
                      </a:r>
                    </a:p>
                  </a:txBody>
                  <a:tcPr/>
                </a:tc>
                <a:tc>
                  <a:txBody>
                    <a:bodyPr/>
                    <a:lstStyle/>
                    <a:p>
                      <a:r>
                        <a:rPr lang="nl-NL"/>
                        <a:t>1 jaar en 9 maanden</a:t>
                      </a:r>
                    </a:p>
                  </a:txBody>
                  <a:tcPr/>
                </a:tc>
                <a:extLst>
                  <a:ext uri="{0D108BD9-81ED-4DB2-BD59-A6C34878D82A}">
                    <a16:rowId xmlns:a16="http://schemas.microsoft.com/office/drawing/2014/main" val="568953744"/>
                  </a:ext>
                </a:extLst>
              </a:tr>
              <a:tr h="370840">
                <a:tc>
                  <a:txBody>
                    <a:bodyPr/>
                    <a:lstStyle/>
                    <a:p>
                      <a:r>
                        <a:rPr lang="nl-NL"/>
                        <a:t>1 maart 2001</a:t>
                      </a:r>
                    </a:p>
                  </a:txBody>
                  <a:tcPr/>
                </a:tc>
                <a:tc>
                  <a:txBody>
                    <a:bodyPr/>
                    <a:lstStyle/>
                    <a:p>
                      <a:r>
                        <a:rPr lang="nl-NL"/>
                        <a:t>25 jaar</a:t>
                      </a:r>
                    </a:p>
                  </a:txBody>
                  <a:tcPr/>
                </a:tc>
                <a:tc>
                  <a:txBody>
                    <a:bodyPr/>
                    <a:lstStyle/>
                    <a:p>
                      <a:r>
                        <a:rPr lang="nl-NL"/>
                        <a:t>onbekend</a:t>
                      </a:r>
                    </a:p>
                  </a:txBody>
                  <a:tcPr/>
                </a:tc>
                <a:tc>
                  <a:txBody>
                    <a:bodyPr/>
                    <a:lstStyle/>
                    <a:p>
                      <a:r>
                        <a:rPr lang="nl-NL"/>
                        <a:t>onbekend</a:t>
                      </a:r>
                    </a:p>
                  </a:txBody>
                  <a:tcPr/>
                </a:tc>
                <a:tc>
                  <a:txBody>
                    <a:bodyPr/>
                    <a:lstStyle/>
                    <a:p>
                      <a:r>
                        <a:rPr lang="nl-NL"/>
                        <a:t>onbekend</a:t>
                      </a:r>
                    </a:p>
                  </a:txBody>
                  <a:tcPr/>
                </a:tc>
                <a:extLst>
                  <a:ext uri="{0D108BD9-81ED-4DB2-BD59-A6C34878D82A}">
                    <a16:rowId xmlns:a16="http://schemas.microsoft.com/office/drawing/2014/main" val="1527159414"/>
                  </a:ext>
                </a:extLst>
              </a:tr>
            </a:tbl>
          </a:graphicData>
        </a:graphic>
      </p:graphicFrame>
    </p:spTree>
    <p:extLst>
      <p:ext uri="{BB962C8B-B14F-4D97-AF65-F5344CB8AC3E}">
        <p14:creationId xmlns:p14="http://schemas.microsoft.com/office/powerpoint/2010/main" val="2203299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4533F-4661-92D8-7B8A-DABFB2E1DBA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73B82C4-48E1-299E-5050-D4D97170878E}"/>
              </a:ext>
            </a:extLst>
          </p:cNvPr>
          <p:cNvSpPr>
            <a:spLocks noGrp="1"/>
          </p:cNvSpPr>
          <p:nvPr>
            <p:ph type="title"/>
          </p:nvPr>
        </p:nvSpPr>
        <p:spPr>
          <a:xfrm>
            <a:off x="1040837" y="392142"/>
            <a:ext cx="8991600" cy="431402"/>
          </a:xfrm>
        </p:spPr>
        <p:txBody>
          <a:bodyPr>
            <a:normAutofit/>
          </a:bodyPr>
          <a:lstStyle/>
          <a:p>
            <a:r>
              <a:rPr kumimoji="0" lang="nl-NL" sz="3300" b="1" i="0" u="none" strike="noStrike" kern="1200" cap="all" spc="0" normalizeH="0" baseline="0" noProof="0">
                <a:ln>
                  <a:noFill/>
                </a:ln>
                <a:solidFill>
                  <a:prstClr val="black"/>
                </a:solidFill>
                <a:effectLst/>
                <a:uLnTx/>
                <a:uFillTx/>
                <a:latin typeface="Calibri"/>
                <a:ea typeface="+mj-ea"/>
                <a:cs typeface="+mj-cs"/>
              </a:rPr>
              <a:t>Regeerakkoord CDA D66 en VVD</a:t>
            </a:r>
            <a:endParaRPr lang="nl-NL" sz="3300"/>
          </a:p>
        </p:txBody>
      </p:sp>
      <p:sp>
        <p:nvSpPr>
          <p:cNvPr id="4" name="Tijdelijke aanduiding voor tekst 3">
            <a:extLst>
              <a:ext uri="{FF2B5EF4-FFF2-40B4-BE49-F238E27FC236}">
                <a16:creationId xmlns:a16="http://schemas.microsoft.com/office/drawing/2014/main" id="{15D1B7C2-093E-4AAE-DF23-7C2391C2DB03}"/>
              </a:ext>
            </a:extLst>
          </p:cNvPr>
          <p:cNvSpPr>
            <a:spLocks noGrp="1"/>
          </p:cNvSpPr>
          <p:nvPr>
            <p:ph type="body" sz="quarter" idx="13"/>
          </p:nvPr>
        </p:nvSpPr>
        <p:spPr>
          <a:xfrm>
            <a:off x="1040837" y="823544"/>
            <a:ext cx="8991600" cy="432922"/>
          </a:xfrm>
        </p:spPr>
        <p:txBody>
          <a:bodyPr>
            <a:normAutofit/>
          </a:bodyPr>
          <a:lstStyle/>
          <a:p>
            <a:r>
              <a:rPr lang="nl-NL" sz="3100"/>
              <a:t>Bezuinigingen op zorg</a:t>
            </a:r>
          </a:p>
        </p:txBody>
      </p:sp>
      <p:sp>
        <p:nvSpPr>
          <p:cNvPr id="5" name="Tijdelijke aanduiding voor datum 4">
            <a:extLst>
              <a:ext uri="{FF2B5EF4-FFF2-40B4-BE49-F238E27FC236}">
                <a16:creationId xmlns:a16="http://schemas.microsoft.com/office/drawing/2014/main" id="{0541D960-409D-B546-05E7-C25DB2E9A453}"/>
              </a:ext>
            </a:extLst>
          </p:cNvPr>
          <p:cNvSpPr>
            <a:spLocks noGrp="1"/>
          </p:cNvSpPr>
          <p:nvPr>
            <p:ph type="dt" sz="half" idx="14"/>
          </p:nvPr>
        </p:nvSpPr>
        <p:spPr>
          <a:xfrm>
            <a:off x="1007534" y="6314797"/>
            <a:ext cx="1633268" cy="365125"/>
          </a:xfrm>
        </p:spPr>
        <p:txBody>
          <a:bodyPr anchor="t">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E1BD68F1-9F86-4A1C-9989-3EA65E650E44}" type="datetime4">
              <a:rPr kumimoji="0" lang="nl-NL" sz="1300" b="0" i="0" u="none" strike="noStrike" kern="1200" cap="all"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600"/>
                </a:spcAft>
                <a:buClrTx/>
                <a:buSzTx/>
                <a:buFontTx/>
                <a:buNone/>
                <a:tabLst/>
                <a:defRPr/>
              </a:pPr>
              <a:t>20 april 2026</a:t>
            </a:fld>
            <a:endParaRPr kumimoji="0" lang="nl-NL" sz="1300" b="0" i="0" u="none" strike="noStrike" kern="1200" cap="all" spc="0" normalizeH="0" baseline="0" noProof="0">
              <a:ln>
                <a:noFill/>
              </a:ln>
              <a:solidFill>
                <a:prstClr val="black"/>
              </a:solidFill>
              <a:effectLst/>
              <a:uLnTx/>
              <a:uFillTx/>
              <a:latin typeface="Calibri"/>
              <a:ea typeface="+mn-ea"/>
              <a:cs typeface="+mn-cs"/>
            </a:endParaRPr>
          </a:p>
        </p:txBody>
      </p:sp>
      <p:sp>
        <p:nvSpPr>
          <p:cNvPr id="6" name="Tijdelijke aanduiding voor voettekst 5">
            <a:extLst>
              <a:ext uri="{FF2B5EF4-FFF2-40B4-BE49-F238E27FC236}">
                <a16:creationId xmlns:a16="http://schemas.microsoft.com/office/drawing/2014/main" id="{393C3C78-6B70-4970-5463-712C05212F32}"/>
              </a:ext>
            </a:extLst>
          </p:cNvPr>
          <p:cNvSpPr>
            <a:spLocks noGrp="1"/>
          </p:cNvSpPr>
          <p:nvPr>
            <p:ph type="ftr" sz="quarter" idx="15"/>
          </p:nvPr>
        </p:nvSpPr>
        <p:spPr>
          <a:xfrm>
            <a:off x="2679628" y="6314797"/>
            <a:ext cx="6240693" cy="365125"/>
          </a:xfrm>
        </p:spPr>
        <p:txBody>
          <a:bodyPr anchor="t">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nl-NL" sz="1300" b="0" i="0" u="none" strike="noStrike" kern="1200" cap="all" spc="0" normalizeH="0" baseline="0" noProof="0">
                <a:ln>
                  <a:noFill/>
                </a:ln>
                <a:solidFill>
                  <a:prstClr val="black"/>
                </a:solidFill>
                <a:effectLst/>
                <a:uLnTx/>
                <a:uFillTx/>
                <a:latin typeface="Calibri"/>
                <a:ea typeface="+mn-ea"/>
                <a:cs typeface="+mn-cs"/>
              </a:rPr>
              <a:t>|  Naam presentator  |  Functie</a:t>
            </a:r>
          </a:p>
        </p:txBody>
      </p:sp>
      <p:sp>
        <p:nvSpPr>
          <p:cNvPr id="2" name="Tijdelijke aanduiding voor inhoud 1">
            <a:extLst>
              <a:ext uri="{FF2B5EF4-FFF2-40B4-BE49-F238E27FC236}">
                <a16:creationId xmlns:a16="http://schemas.microsoft.com/office/drawing/2014/main" id="{B8071277-B6AE-A0F1-357F-44BF856FC391}"/>
              </a:ext>
            </a:extLst>
          </p:cNvPr>
          <p:cNvSpPr>
            <a:spLocks noGrp="1"/>
          </p:cNvSpPr>
          <p:nvPr>
            <p:ph idx="1"/>
          </p:nvPr>
        </p:nvSpPr>
        <p:spPr>
          <a:xfrm>
            <a:off x="1007533" y="1625601"/>
            <a:ext cx="10541000" cy="4313065"/>
          </a:xfrm>
        </p:spPr>
        <p:txBody>
          <a:bodyPr vert="horz" lIns="0" tIns="0" rIns="0" bIns="0" rtlCol="0" anchor="t">
            <a:normAutofit/>
          </a:bodyPr>
          <a:lstStyle/>
          <a:p>
            <a:pPr marL="215900" marR="0" lvl="0" indent="-215900" algn="l" defTabSz="914400" rtl="0" eaLnBrk="1" fontAlgn="auto" latinLnBrk="0" hangingPunct="1">
              <a:lnSpc>
                <a:spcPct val="90000"/>
              </a:lnSpc>
              <a:spcBef>
                <a:spcPts val="1600"/>
              </a:spcBef>
              <a:spcAft>
                <a:spcPts val="0"/>
              </a:spcAft>
              <a:buClr>
                <a:srgbClr val="E4200E"/>
              </a:buClr>
              <a:buSzPct val="100000"/>
              <a:buFontTx/>
              <a:buBlip>
                <a:blip r:embed="rId2"/>
              </a:buBlip>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Het</a:t>
            </a:r>
            <a:r>
              <a:rPr kumimoji="0" lang="nl-NL" sz="2000" b="1" i="0" u="none" strike="noStrike" kern="1200" cap="none" spc="0" normalizeH="0" baseline="0" noProof="0" dirty="0">
                <a:ln>
                  <a:noFill/>
                </a:ln>
                <a:solidFill>
                  <a:srgbClr val="FF0000"/>
                </a:solidFill>
                <a:effectLst/>
                <a:uLnTx/>
                <a:uFillTx/>
                <a:latin typeface="Calibri"/>
                <a:ea typeface="+mn-ea"/>
                <a:cs typeface="+mn-cs"/>
              </a:rPr>
              <a:t> eigen risico </a:t>
            </a:r>
            <a:r>
              <a:rPr kumimoji="0" lang="nl-NL" sz="2000" b="0" i="0" u="none" strike="noStrike" kern="1200" cap="none" spc="0" normalizeH="0" baseline="0" noProof="0" dirty="0">
                <a:ln>
                  <a:noFill/>
                </a:ln>
                <a:solidFill>
                  <a:prstClr val="black"/>
                </a:solidFill>
                <a:effectLst/>
                <a:uLnTx/>
                <a:uFillTx/>
                <a:latin typeface="Calibri"/>
                <a:ea typeface="+mn-ea"/>
                <a:cs typeface="+mn-cs"/>
              </a:rPr>
              <a:t>wordt met 75 euro verhoogd naar 460 euro. Daartegenover staat wel dat je als patiënt nooit het hele bedrag in één keer kwijt bent, maar maximaal 150 euro. Gemeenten krijgen 350 miljoen euro om chronisch zieken en gehandicapten te helpen die de rekeningen niet kunnen betalen. Totale besparing: bijna 4,8 miljard euro in 2030.</a:t>
            </a:r>
            <a:endParaRPr lang="en-US" dirty="0">
              <a:ea typeface="+mn-ea"/>
              <a:cs typeface="+mn-cs"/>
            </a:endParaRPr>
          </a:p>
          <a:p>
            <a:pPr marL="215900" marR="0" lvl="0" indent="-215900" algn="l" defTabSz="914400" rtl="0" eaLnBrk="1" fontAlgn="auto" latinLnBrk="0" hangingPunct="1">
              <a:lnSpc>
                <a:spcPct val="90000"/>
              </a:lnSpc>
              <a:spcBef>
                <a:spcPts val="1600"/>
              </a:spcBef>
              <a:spcAft>
                <a:spcPts val="0"/>
              </a:spcAft>
              <a:buClr>
                <a:srgbClr val="E4200E"/>
              </a:buClr>
              <a:buSzPct val="100000"/>
              <a:buFontTx/>
              <a:buBlip>
                <a:blip r:embed="rId2"/>
              </a:buBlip>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Er wordt vanaf 2030 bijna 2 miljard euro bezuinigd op de </a:t>
            </a:r>
            <a:r>
              <a:rPr kumimoji="0" lang="nl-NL" sz="2000" b="1" i="0" u="none" strike="noStrike" kern="1200" cap="none" spc="0" normalizeH="0" baseline="0" noProof="0" dirty="0">
                <a:ln>
                  <a:noFill/>
                </a:ln>
                <a:solidFill>
                  <a:srgbClr val="FF0000"/>
                </a:solidFill>
                <a:effectLst/>
                <a:uLnTx/>
                <a:uFillTx/>
                <a:latin typeface="Calibri"/>
                <a:ea typeface="+mn-ea"/>
                <a:cs typeface="+mn-cs"/>
              </a:rPr>
              <a:t>ouderenzorg en gehandicaptenzorg</a:t>
            </a:r>
            <a:r>
              <a:rPr kumimoji="0" lang="nl-NL" sz="2000" b="1" i="0" u="none" strike="noStrike" kern="1200" cap="none" spc="0" normalizeH="0" baseline="0" noProof="0" dirty="0">
                <a:ln>
                  <a:noFill/>
                </a:ln>
                <a:solidFill>
                  <a:prstClr val="black"/>
                </a:solidFill>
                <a:effectLst/>
                <a:uLnTx/>
                <a:uFillTx/>
                <a:latin typeface="Calibri"/>
                <a:ea typeface="+mn-ea"/>
                <a:cs typeface="+mn-cs"/>
              </a:rPr>
              <a:t>. </a:t>
            </a:r>
            <a:r>
              <a:rPr kumimoji="0" lang="nl-NL" sz="2000" b="0" i="0" u="none" strike="noStrike" kern="1200" cap="none" spc="0" normalizeH="0" baseline="0" noProof="0" dirty="0">
                <a:ln>
                  <a:noFill/>
                </a:ln>
                <a:solidFill>
                  <a:prstClr val="black"/>
                </a:solidFill>
                <a:effectLst/>
                <a:uLnTx/>
                <a:uFillTx/>
                <a:latin typeface="Calibri"/>
                <a:ea typeface="+mn-ea"/>
                <a:cs typeface="+mn-cs"/>
              </a:rPr>
              <a:t>In de praktijk betekent dit dat ouderen in een verpleeghuis meer moeten gaan betalen. </a:t>
            </a:r>
            <a:endParaRPr lang="nl-NL" sz="2000" b="0" i="0" u="none" strike="noStrike" kern="1200" cap="none" spc="0" normalizeH="0" baseline="0" noProof="0" dirty="0">
              <a:ln>
                <a:noFill/>
              </a:ln>
              <a:solidFill>
                <a:prstClr val="black"/>
              </a:solidFill>
              <a:effectLst/>
              <a:uLnTx/>
              <a:uFillTx/>
              <a:latin typeface="Calibri"/>
              <a:ea typeface="Calibri"/>
              <a:cs typeface="Calibri"/>
            </a:endParaRPr>
          </a:p>
          <a:p>
            <a:pPr marL="215900" indent="-215900">
              <a:buClr>
                <a:srgbClr val="E4200E"/>
              </a:buClr>
              <a:defRPr/>
            </a:pPr>
            <a:r>
              <a:rPr kumimoji="0" lang="nl-NL" sz="2000" b="1" i="0" u="none" strike="noStrike" kern="1200" cap="none" spc="0" normalizeH="0" baseline="0" noProof="0" dirty="0">
                <a:ln>
                  <a:noFill/>
                </a:ln>
                <a:solidFill>
                  <a:srgbClr val="FF0000"/>
                </a:solidFill>
                <a:effectLst/>
                <a:uLnTx/>
                <a:uFillTx/>
                <a:latin typeface="Calibri"/>
                <a:ea typeface="+mn-ea"/>
                <a:cs typeface="+mn-cs"/>
              </a:rPr>
              <a:t>Huishoudelijke zorg verdwijnt </a:t>
            </a:r>
            <a:r>
              <a:rPr kumimoji="0" lang="nl-NL" sz="2000" b="0" i="0" u="none" strike="noStrike" kern="1200" cap="none" spc="0" normalizeH="0" baseline="0" noProof="0" dirty="0">
                <a:ln>
                  <a:noFill/>
                </a:ln>
                <a:solidFill>
                  <a:prstClr val="black"/>
                </a:solidFill>
                <a:effectLst/>
                <a:uLnTx/>
                <a:uFillTx/>
                <a:latin typeface="Calibri"/>
                <a:ea typeface="+mn-ea"/>
                <a:cs typeface="+mn-cs"/>
              </a:rPr>
              <a:t>uit de WMO. Er komt een vangnet voor wie het niet kan betalen.</a:t>
            </a:r>
            <a:r>
              <a:rPr lang="nl-NL" dirty="0">
                <a:solidFill>
                  <a:prstClr val="black"/>
                </a:solidFill>
                <a:latin typeface="Calibri"/>
              </a:rPr>
              <a:t> </a:t>
            </a:r>
            <a:endParaRPr lang="nl-NL" sz="2000" b="0" i="0" u="none" strike="noStrike" kern="1200" cap="none" spc="0" normalizeH="0" baseline="0" noProof="0" dirty="0">
              <a:ln>
                <a:noFill/>
              </a:ln>
              <a:solidFill>
                <a:prstClr val="black"/>
              </a:solidFill>
              <a:effectLst/>
              <a:uLnTx/>
              <a:uFillTx/>
              <a:latin typeface="Calibri"/>
              <a:ea typeface="Calibri"/>
              <a:cs typeface="Calibri"/>
            </a:endParaRPr>
          </a:p>
          <a:p>
            <a:pPr marL="215900" indent="-215900">
              <a:buClr>
                <a:srgbClr val="E4200E"/>
              </a:buClr>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Er wordt een eigen bijdrage ingevoerd op de </a:t>
            </a:r>
            <a:r>
              <a:rPr kumimoji="0" lang="nl-NL" sz="2000" b="1" i="0" u="none" strike="noStrike" kern="1200" cap="none" spc="0" normalizeH="0" baseline="0" noProof="0" dirty="0">
                <a:ln>
                  <a:noFill/>
                </a:ln>
                <a:solidFill>
                  <a:srgbClr val="FF0000"/>
                </a:solidFill>
                <a:effectLst/>
                <a:uLnTx/>
                <a:uFillTx/>
                <a:latin typeface="Calibri"/>
                <a:ea typeface="+mn-ea"/>
                <a:cs typeface="+mn-cs"/>
              </a:rPr>
              <a:t>wijkverpleging</a:t>
            </a:r>
            <a:br>
              <a:rPr lang="nl-NL" b="1" dirty="0">
                <a:solidFill>
                  <a:srgbClr val="FF0000"/>
                </a:solidFill>
                <a:latin typeface="Calibri"/>
              </a:rPr>
            </a:br>
            <a:br>
              <a:rPr lang="nl-NL" b="1" dirty="0">
                <a:latin typeface="+mn-ea"/>
              </a:rPr>
            </a:br>
            <a:r>
              <a:rPr lang="nl-NL" b="1" dirty="0">
                <a:latin typeface="Calibri"/>
                <a:ea typeface="Calibri"/>
                <a:cs typeface="Calibri"/>
              </a:rPr>
              <a:t>Dus! vooral mantelzorgers zijn hiervan de dupe omdat veel reguliere zorg dan op hun bordje komt. Zij vallen nu al bijna om, bovendien zijn veel mantelzorgers vaak al werkzaam in de zorg, dat is het ene gat vullen met het andere.</a:t>
            </a:r>
            <a:endParaRPr lang="nl-NL" sz="2000" b="1" i="0" u="none" strike="noStrike" kern="1200" cap="none" spc="0" normalizeH="0" baseline="0" noProof="0" dirty="0">
              <a:ln>
                <a:noFill/>
              </a:ln>
              <a:effectLst/>
              <a:uLnTx/>
              <a:uFillTx/>
              <a:latin typeface="Calibri"/>
              <a:ea typeface="Calibri"/>
              <a:cs typeface="Calibri"/>
            </a:endParaRPr>
          </a:p>
          <a:p>
            <a:pPr marL="0" indent="0">
              <a:buNone/>
            </a:pPr>
            <a:endParaRPr lang="nl-NL" dirty="0"/>
          </a:p>
        </p:txBody>
      </p:sp>
    </p:spTree>
    <p:extLst>
      <p:ext uri="{BB962C8B-B14F-4D97-AF65-F5344CB8AC3E}">
        <p14:creationId xmlns:p14="http://schemas.microsoft.com/office/powerpoint/2010/main" val="1251549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BA288-4A9C-E9C1-1B29-EF1238271DD4}"/>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A4583A7-410C-E18C-CC38-12DDF70C3174}"/>
              </a:ext>
            </a:extLst>
          </p:cNvPr>
          <p:cNvSpPr>
            <a:spLocks noGrp="1"/>
          </p:cNvSpPr>
          <p:nvPr>
            <p:ph sz="half" idx="1"/>
          </p:nvPr>
        </p:nvSpPr>
        <p:spPr>
          <a:xfrm>
            <a:off x="1023668" y="1612901"/>
            <a:ext cx="4996131" cy="4564063"/>
          </a:xfrm>
        </p:spPr>
        <p:txBody>
          <a:bodyPr vert="horz" lIns="0" tIns="0" rIns="0" bIns="0" rtlCol="0" anchor="t">
            <a:normAutofit/>
          </a:bodyPr>
          <a:lstStyle/>
          <a:p>
            <a:pPr marL="215900" marR="0" lvl="0" indent="-215900" defTabSz="914400" rtl="0" eaLnBrk="1" fontAlgn="auto" latinLnBrk="0" hangingPunct="1">
              <a:spcBef>
                <a:spcPts val="1600"/>
              </a:spcBef>
              <a:spcAft>
                <a:spcPts val="0"/>
              </a:spcAft>
              <a:buClr>
                <a:srgbClr val="E4200E"/>
              </a:buClr>
              <a:buSzPct val="100000"/>
              <a:buFontTx/>
              <a:buBlip>
                <a:blip r:embed="rId2"/>
              </a:buBlip>
              <a:tabLst/>
              <a:defRPr/>
            </a:pPr>
            <a:r>
              <a:rPr lang="nl-NL" dirty="0"/>
              <a:t>De Vrijheidsbijdrage voor burgers </a:t>
            </a:r>
            <a:r>
              <a:rPr lang="nl-NL" dirty="0">
                <a:solidFill>
                  <a:srgbClr val="0070C0"/>
                </a:solidFill>
              </a:rPr>
              <a:t>ver</a:t>
            </a:r>
            <a:r>
              <a:rPr lang="nl-NL" dirty="0"/>
              <a:t>stoppen ze in de belastingsystematiek</a:t>
            </a:r>
            <a:endParaRPr lang="en-US" dirty="0"/>
          </a:p>
          <a:p>
            <a:pPr marL="215900" indent="-215900">
              <a:buClr>
                <a:srgbClr val="E4200E"/>
              </a:buClr>
              <a:defRPr/>
            </a:pPr>
            <a:r>
              <a:rPr lang="nl-NL" dirty="0"/>
              <a:t>De Vrijheidsbijdrage voor bedrijven willen ze via het arbeidsongeschiktheidsfonds (</a:t>
            </a:r>
            <a:r>
              <a:rPr lang="nl-NL" dirty="0" err="1"/>
              <a:t>Aof</a:t>
            </a:r>
            <a:r>
              <a:rPr lang="nl-NL" dirty="0"/>
              <a:t>) heffen.</a:t>
            </a:r>
            <a:endParaRPr lang="nl-NL" dirty="0">
              <a:ea typeface="Calibri"/>
              <a:cs typeface="Calibri"/>
            </a:endParaRPr>
          </a:p>
          <a:p>
            <a:pPr marL="431800" lvl="1" indent="-215900">
              <a:buClr>
                <a:srgbClr val="E4200E"/>
              </a:buClr>
              <a:defRPr/>
            </a:pPr>
            <a:r>
              <a:rPr lang="nl-NL" b="1" dirty="0"/>
              <a:t>Dus: De WIA-verzekering wordt slechter en lager terwijl de verzekeringspremie juist omhoog gaat. Eigenlijk is dit een spookbelasting/premiemisbruik.</a:t>
            </a:r>
            <a:endParaRPr lang="nl-NL" dirty="0">
              <a:ea typeface="Calibri"/>
              <a:cs typeface="Calibri"/>
            </a:endParaRPr>
          </a:p>
          <a:p>
            <a:pPr marL="216000" lvl="1" indent="0">
              <a:buClr>
                <a:srgbClr val="E4200E"/>
              </a:buClr>
              <a:buNone/>
              <a:defRPr/>
            </a:pPr>
            <a:endParaRPr lang="nl-NL" dirty="0"/>
          </a:p>
        </p:txBody>
      </p:sp>
      <p:pic>
        <p:nvPicPr>
          <p:cNvPr id="8" name="Afbeelding 7" descr="Afbeelding met tekening, illustratie, clipart, Tekenfilm&#10;&#10;Door AI gegenereerde inhoud is mogelijk onjuist.">
            <a:extLst>
              <a:ext uri="{FF2B5EF4-FFF2-40B4-BE49-F238E27FC236}">
                <a16:creationId xmlns:a16="http://schemas.microsoft.com/office/drawing/2014/main" id="{8EF18E8A-8E50-1648-8A24-1330D9DB85B2}"/>
              </a:ext>
            </a:extLst>
          </p:cNvPr>
          <p:cNvPicPr>
            <a:picLocks noChangeAspect="1"/>
          </p:cNvPicPr>
          <p:nvPr/>
        </p:nvPicPr>
        <p:blipFill>
          <a:blip r:embed="rId3"/>
          <a:stretch>
            <a:fillRect/>
          </a:stretch>
        </p:blipFill>
        <p:spPr>
          <a:xfrm>
            <a:off x="6172199" y="2187946"/>
            <a:ext cx="5376335" cy="3413972"/>
          </a:xfrm>
          <a:prstGeom prst="rect">
            <a:avLst/>
          </a:prstGeom>
          <a:noFill/>
        </p:spPr>
      </p:pic>
      <p:sp>
        <p:nvSpPr>
          <p:cNvPr id="5" name="Tijdelijke aanduiding voor datum 4">
            <a:extLst>
              <a:ext uri="{FF2B5EF4-FFF2-40B4-BE49-F238E27FC236}">
                <a16:creationId xmlns:a16="http://schemas.microsoft.com/office/drawing/2014/main" id="{B37D3FEC-3684-E1AA-972E-1CC6C3ADD313}"/>
              </a:ext>
            </a:extLst>
          </p:cNvPr>
          <p:cNvSpPr>
            <a:spLocks noGrp="1"/>
          </p:cNvSpPr>
          <p:nvPr>
            <p:ph type="dt" sz="half" idx="10"/>
          </p:nvPr>
        </p:nvSpPr>
        <p:spPr>
          <a:xfrm>
            <a:off x="1007534" y="6314797"/>
            <a:ext cx="1633268" cy="365125"/>
          </a:xfrm>
        </p:spPr>
        <p:txBody>
          <a:bodyPr anchor="t">
            <a:normAutofit/>
          </a:bodyPr>
          <a:lstStyle/>
          <a:p>
            <a:pPr marL="0" marR="0" lvl="0" indent="0" defTabSz="457200" rtl="0" eaLnBrk="1" fontAlgn="auto" latinLnBrk="0" hangingPunct="1">
              <a:spcBef>
                <a:spcPts val="0"/>
              </a:spcBef>
              <a:spcAft>
                <a:spcPts val="600"/>
              </a:spcAft>
              <a:buClrTx/>
              <a:buSzTx/>
              <a:buFontTx/>
              <a:buNone/>
              <a:tabLst/>
              <a:defRPr/>
            </a:pPr>
            <a:fld id="{E1BD68F1-9F86-4A1C-9989-3EA65E650E44}" type="datetime4">
              <a:rPr kumimoji="0" lang="nl-NL" b="0" i="0" u="none" strike="noStrike" kern="1200" cap="all" spc="0" normalizeH="0" baseline="0" noProof="0" smtClean="0">
                <a:ln>
                  <a:noFill/>
                </a:ln>
                <a:effectLst/>
                <a:uLnTx/>
                <a:uFillTx/>
              </a:rPr>
              <a:pPr marL="0" marR="0" lvl="0" indent="0" defTabSz="457200" rtl="0" eaLnBrk="1" fontAlgn="auto" latinLnBrk="0" hangingPunct="1">
                <a:spcBef>
                  <a:spcPts val="0"/>
                </a:spcBef>
                <a:spcAft>
                  <a:spcPts val="600"/>
                </a:spcAft>
                <a:buClrTx/>
                <a:buSzTx/>
                <a:buFontTx/>
                <a:buNone/>
                <a:tabLst/>
                <a:defRPr/>
              </a:pPr>
              <a:t>20 april 2026</a:t>
            </a:fld>
            <a:endParaRPr kumimoji="0" lang="nl-NL" b="0" i="0" u="none" strike="noStrike" kern="1200" cap="all" spc="0" normalizeH="0" baseline="0" noProof="0">
              <a:ln>
                <a:noFill/>
              </a:ln>
              <a:effectLst/>
              <a:uLnTx/>
              <a:uFillTx/>
            </a:endParaRPr>
          </a:p>
        </p:txBody>
      </p:sp>
      <p:sp>
        <p:nvSpPr>
          <p:cNvPr id="6" name="Tijdelijke aanduiding voor voettekst 5">
            <a:extLst>
              <a:ext uri="{FF2B5EF4-FFF2-40B4-BE49-F238E27FC236}">
                <a16:creationId xmlns:a16="http://schemas.microsoft.com/office/drawing/2014/main" id="{DDE222FC-28EA-4F26-D7EB-89BA03A2837F}"/>
              </a:ext>
            </a:extLst>
          </p:cNvPr>
          <p:cNvSpPr>
            <a:spLocks noGrp="1"/>
          </p:cNvSpPr>
          <p:nvPr>
            <p:ph type="ftr" sz="quarter" idx="11"/>
          </p:nvPr>
        </p:nvSpPr>
        <p:spPr>
          <a:xfrm>
            <a:off x="2679628" y="6314797"/>
            <a:ext cx="6240693" cy="365125"/>
          </a:xfrm>
        </p:spPr>
        <p:txBody>
          <a:bodyPr anchor="t">
            <a:normAutofit/>
          </a:bodyPr>
          <a:lstStyle/>
          <a:p>
            <a:pPr marL="0" marR="0" lvl="0" indent="0" defTabSz="457200" rtl="0" eaLnBrk="1" fontAlgn="auto" latinLnBrk="0" hangingPunct="1">
              <a:spcBef>
                <a:spcPts val="0"/>
              </a:spcBef>
              <a:spcAft>
                <a:spcPts val="600"/>
              </a:spcAft>
              <a:buClrTx/>
              <a:buSzTx/>
              <a:buFontTx/>
              <a:buNone/>
              <a:tabLst/>
              <a:defRPr/>
            </a:pPr>
            <a:r>
              <a:rPr kumimoji="0" lang="nl-NL" b="0" i="0" u="none" strike="noStrike" kern="1200" cap="all" spc="0" normalizeH="0" baseline="0" noProof="0">
                <a:ln>
                  <a:noFill/>
                </a:ln>
                <a:effectLst/>
                <a:uLnTx/>
                <a:uFillTx/>
              </a:rPr>
              <a:t>|  Naam presentator  |  Functie</a:t>
            </a:r>
          </a:p>
        </p:txBody>
      </p:sp>
      <p:sp>
        <p:nvSpPr>
          <p:cNvPr id="3" name="Titel 2">
            <a:extLst>
              <a:ext uri="{FF2B5EF4-FFF2-40B4-BE49-F238E27FC236}">
                <a16:creationId xmlns:a16="http://schemas.microsoft.com/office/drawing/2014/main" id="{03B0FE8C-8C67-19C8-A7F9-C91E9A507C6C}"/>
              </a:ext>
            </a:extLst>
          </p:cNvPr>
          <p:cNvSpPr>
            <a:spLocks noGrp="1"/>
          </p:cNvSpPr>
          <p:nvPr>
            <p:ph type="title"/>
          </p:nvPr>
        </p:nvSpPr>
        <p:spPr>
          <a:xfrm>
            <a:off x="1040837" y="392142"/>
            <a:ext cx="8991600" cy="431402"/>
          </a:xfrm>
        </p:spPr>
        <p:txBody>
          <a:bodyPr>
            <a:normAutofit/>
          </a:bodyPr>
          <a:lstStyle/>
          <a:p>
            <a:r>
              <a:rPr kumimoji="0" lang="nl-NL" sz="3300" b="1" i="0" u="none" strike="noStrike" kern="1200" cap="all" spc="0" normalizeH="0" baseline="0" noProof="0">
                <a:ln>
                  <a:noFill/>
                </a:ln>
                <a:effectLst/>
                <a:uLnTx/>
                <a:uFillTx/>
              </a:rPr>
              <a:t>Regeerakkoord CDA D66 en VVD</a:t>
            </a:r>
            <a:endParaRPr lang="nl-NL" sz="3300"/>
          </a:p>
        </p:txBody>
      </p:sp>
      <p:sp>
        <p:nvSpPr>
          <p:cNvPr id="4" name="Tijdelijke aanduiding voor tekst 3">
            <a:extLst>
              <a:ext uri="{FF2B5EF4-FFF2-40B4-BE49-F238E27FC236}">
                <a16:creationId xmlns:a16="http://schemas.microsoft.com/office/drawing/2014/main" id="{4C01A094-6ED3-F1CD-BA63-ED4B86484105}"/>
              </a:ext>
            </a:extLst>
          </p:cNvPr>
          <p:cNvSpPr>
            <a:spLocks noGrp="1"/>
          </p:cNvSpPr>
          <p:nvPr>
            <p:ph type="body" sz="quarter" idx="13"/>
          </p:nvPr>
        </p:nvSpPr>
        <p:spPr>
          <a:xfrm>
            <a:off x="1040837" y="823544"/>
            <a:ext cx="8991600" cy="432922"/>
          </a:xfrm>
        </p:spPr>
        <p:txBody>
          <a:bodyPr>
            <a:normAutofit/>
          </a:bodyPr>
          <a:lstStyle/>
          <a:p>
            <a:r>
              <a:rPr lang="nl-NL" sz="3100"/>
              <a:t>Alle lasten komen terecht bij Arbeid</a:t>
            </a:r>
          </a:p>
        </p:txBody>
      </p:sp>
    </p:spTree>
    <p:extLst>
      <p:ext uri="{BB962C8B-B14F-4D97-AF65-F5344CB8AC3E}">
        <p14:creationId xmlns:p14="http://schemas.microsoft.com/office/powerpoint/2010/main" val="3781198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745B6-4B3D-B050-9CE1-2B0E11B4D9F6}"/>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5828DD7-329E-5700-FA4F-17D26D11DF42}"/>
              </a:ext>
            </a:extLst>
          </p:cNvPr>
          <p:cNvSpPr>
            <a:spLocks noGrp="1"/>
          </p:cNvSpPr>
          <p:nvPr>
            <p:ph sz="half" idx="1"/>
          </p:nvPr>
        </p:nvSpPr>
        <p:spPr>
          <a:xfrm>
            <a:off x="1023668" y="1612901"/>
            <a:ext cx="4996131" cy="4564063"/>
          </a:xfrm>
        </p:spPr>
        <p:txBody>
          <a:bodyPr vert="horz" lIns="0" tIns="0" rIns="0" bIns="0" rtlCol="0" anchor="t">
            <a:normAutofit/>
          </a:bodyPr>
          <a:lstStyle/>
          <a:p>
            <a:pPr marL="215900" marR="0" lvl="0" indent="-215900" defTabSz="914400" rtl="0" eaLnBrk="1" fontAlgn="auto" latinLnBrk="0" hangingPunct="1">
              <a:spcBef>
                <a:spcPts val="1600"/>
              </a:spcBef>
              <a:spcAft>
                <a:spcPts val="0"/>
              </a:spcAft>
              <a:buClr>
                <a:srgbClr val="E4200E"/>
              </a:buClr>
              <a:buSzPct val="100000"/>
              <a:buFontTx/>
              <a:buBlip>
                <a:blip r:embed="rId2"/>
              </a:buBlip>
              <a:tabLst/>
              <a:defRPr/>
            </a:pPr>
            <a:r>
              <a:rPr lang="nl-NL" dirty="0"/>
              <a:t> Ze willen ‘Onnodige regels kunnen verminderen</a:t>
            </a:r>
            <a:endParaRPr lang="en-US" dirty="0"/>
          </a:p>
          <a:p>
            <a:pPr marL="431800" lvl="1" indent="-215900">
              <a:buClr>
                <a:srgbClr val="E4200E"/>
              </a:buClr>
              <a:defRPr/>
            </a:pPr>
            <a:r>
              <a:rPr lang="nl-NL" dirty="0">
                <a:solidFill>
                  <a:srgbClr val="FF0000"/>
                </a:solidFill>
              </a:rPr>
              <a:t>Lees afspraken uit jouw CAO slopen</a:t>
            </a:r>
            <a:endParaRPr lang="nl-NL" dirty="0">
              <a:solidFill>
                <a:srgbClr val="FF0000"/>
              </a:solidFill>
              <a:ea typeface="Calibri"/>
              <a:cs typeface="Calibri"/>
            </a:endParaRPr>
          </a:p>
          <a:p>
            <a:pPr marL="215900" marR="0" lvl="0" indent="-215900" defTabSz="914400" rtl="0" eaLnBrk="1" fontAlgn="auto" latinLnBrk="0" hangingPunct="1">
              <a:spcBef>
                <a:spcPts val="1600"/>
              </a:spcBef>
              <a:spcAft>
                <a:spcPts val="0"/>
              </a:spcAft>
              <a:buClr>
                <a:srgbClr val="E4200E"/>
              </a:buClr>
              <a:buSzPct val="100000"/>
              <a:buFontTx/>
              <a:buBlip>
                <a:blip r:embed="rId2"/>
              </a:buBlip>
              <a:tabLst/>
              <a:defRPr/>
            </a:pPr>
            <a:r>
              <a:rPr lang="nl-NL" dirty="0"/>
              <a:t>Ze willen transitievergoeding ter discussie stellen, net als loondoorbetaling bij ziekte</a:t>
            </a:r>
            <a:endParaRPr lang="nl-NL" dirty="0">
              <a:ea typeface="Calibri"/>
              <a:cs typeface="Calibri"/>
            </a:endParaRPr>
          </a:p>
          <a:p>
            <a:pPr marL="431800" lvl="1" indent="-215900">
              <a:buClr>
                <a:srgbClr val="E4200E"/>
              </a:buClr>
              <a:defRPr/>
            </a:pPr>
            <a:r>
              <a:rPr lang="nl-NL" dirty="0">
                <a:solidFill>
                  <a:srgbClr val="FF0000"/>
                </a:solidFill>
              </a:rPr>
              <a:t>Lees transitievergoeding slopen en eerder in de WIA</a:t>
            </a:r>
            <a:endParaRPr lang="nl-NL" dirty="0">
              <a:solidFill>
                <a:srgbClr val="FF0000"/>
              </a:solidFill>
              <a:ea typeface="Calibri"/>
              <a:cs typeface="Calibri"/>
            </a:endParaRPr>
          </a:p>
          <a:p>
            <a:pPr marL="215900" indent="-215900">
              <a:buClr>
                <a:srgbClr val="E4200E"/>
              </a:buClr>
              <a:defRPr/>
            </a:pPr>
            <a:r>
              <a:rPr lang="nl-NL" dirty="0"/>
              <a:t>Ze willen Europa omarmen en winstbelasting en arbeidswetgeving op ‘Europees niveau’ </a:t>
            </a:r>
            <a:endParaRPr lang="nl-NL" dirty="0">
              <a:ea typeface="Calibri"/>
              <a:cs typeface="Calibri"/>
            </a:endParaRPr>
          </a:p>
          <a:p>
            <a:pPr marL="431800" lvl="1" indent="-215900">
              <a:buClr>
                <a:srgbClr val="E4200E"/>
              </a:buClr>
              <a:defRPr/>
            </a:pPr>
            <a:r>
              <a:rPr lang="nl-NL" dirty="0">
                <a:solidFill>
                  <a:srgbClr val="FF0000"/>
                </a:solidFill>
              </a:rPr>
              <a:t>Lees minder belasting voor bedrijven en minder bescherming voor jou. </a:t>
            </a:r>
            <a:endParaRPr lang="nl-NL" dirty="0">
              <a:solidFill>
                <a:srgbClr val="FF0000"/>
              </a:solidFill>
              <a:ea typeface="Calibri"/>
              <a:cs typeface="Calibri"/>
            </a:endParaRPr>
          </a:p>
        </p:txBody>
      </p:sp>
      <p:pic>
        <p:nvPicPr>
          <p:cNvPr id="9" name="Afbeelding 8" descr="Afbeelding met tekst, vergrootglas, cirkel&#10;&#10;Door AI gegenereerde inhoud is mogelijk onjuist.">
            <a:extLst>
              <a:ext uri="{FF2B5EF4-FFF2-40B4-BE49-F238E27FC236}">
                <a16:creationId xmlns:a16="http://schemas.microsoft.com/office/drawing/2014/main" id="{28EEC976-E800-8F3F-3472-3B62A720D0B5}"/>
              </a:ext>
            </a:extLst>
          </p:cNvPr>
          <p:cNvPicPr>
            <a:picLocks noChangeAspect="1"/>
          </p:cNvPicPr>
          <p:nvPr/>
        </p:nvPicPr>
        <p:blipFill>
          <a:blip r:embed="rId3"/>
          <a:stretch>
            <a:fillRect/>
          </a:stretch>
        </p:blipFill>
        <p:spPr>
          <a:xfrm>
            <a:off x="6172199" y="2066979"/>
            <a:ext cx="5376335" cy="3655907"/>
          </a:xfrm>
          <a:prstGeom prst="rect">
            <a:avLst/>
          </a:prstGeom>
          <a:noFill/>
        </p:spPr>
      </p:pic>
      <p:sp>
        <p:nvSpPr>
          <p:cNvPr id="5" name="Tijdelijke aanduiding voor datum 4">
            <a:extLst>
              <a:ext uri="{FF2B5EF4-FFF2-40B4-BE49-F238E27FC236}">
                <a16:creationId xmlns:a16="http://schemas.microsoft.com/office/drawing/2014/main" id="{01C0B948-BCE0-63EE-1E57-5B37EC559F47}"/>
              </a:ext>
            </a:extLst>
          </p:cNvPr>
          <p:cNvSpPr>
            <a:spLocks noGrp="1"/>
          </p:cNvSpPr>
          <p:nvPr>
            <p:ph type="dt" sz="half" idx="10"/>
          </p:nvPr>
        </p:nvSpPr>
        <p:spPr>
          <a:xfrm>
            <a:off x="1007534" y="6314797"/>
            <a:ext cx="1633268" cy="365125"/>
          </a:xfrm>
        </p:spPr>
        <p:txBody>
          <a:bodyPr anchor="t">
            <a:normAutofit/>
          </a:bodyPr>
          <a:lstStyle/>
          <a:p>
            <a:pPr marL="0" marR="0" lvl="0" indent="0" defTabSz="457200" rtl="0" eaLnBrk="1" fontAlgn="auto" latinLnBrk="0" hangingPunct="1">
              <a:spcBef>
                <a:spcPts val="0"/>
              </a:spcBef>
              <a:spcAft>
                <a:spcPts val="600"/>
              </a:spcAft>
              <a:buClrTx/>
              <a:buSzTx/>
              <a:buFontTx/>
              <a:buNone/>
              <a:tabLst/>
              <a:defRPr/>
            </a:pPr>
            <a:fld id="{E1BD68F1-9F86-4A1C-9989-3EA65E650E44}" type="datetime4">
              <a:rPr kumimoji="0" lang="nl-NL" b="0" i="0" u="none" strike="noStrike" kern="1200" cap="all" spc="0" normalizeH="0" baseline="0" noProof="0" smtClean="0">
                <a:ln>
                  <a:noFill/>
                </a:ln>
                <a:effectLst/>
                <a:uLnTx/>
                <a:uFillTx/>
              </a:rPr>
              <a:pPr marL="0" marR="0" lvl="0" indent="0" defTabSz="457200" rtl="0" eaLnBrk="1" fontAlgn="auto" latinLnBrk="0" hangingPunct="1">
                <a:spcBef>
                  <a:spcPts val="0"/>
                </a:spcBef>
                <a:spcAft>
                  <a:spcPts val="600"/>
                </a:spcAft>
                <a:buClrTx/>
                <a:buSzTx/>
                <a:buFontTx/>
                <a:buNone/>
                <a:tabLst/>
                <a:defRPr/>
              </a:pPr>
              <a:t>20 april 2026</a:t>
            </a:fld>
            <a:endParaRPr kumimoji="0" lang="nl-NL" b="0" i="0" u="none" strike="noStrike" kern="1200" cap="all" spc="0" normalizeH="0" baseline="0" noProof="0">
              <a:ln>
                <a:noFill/>
              </a:ln>
              <a:effectLst/>
              <a:uLnTx/>
              <a:uFillTx/>
            </a:endParaRPr>
          </a:p>
        </p:txBody>
      </p:sp>
      <p:sp>
        <p:nvSpPr>
          <p:cNvPr id="6" name="Tijdelijke aanduiding voor voettekst 5">
            <a:extLst>
              <a:ext uri="{FF2B5EF4-FFF2-40B4-BE49-F238E27FC236}">
                <a16:creationId xmlns:a16="http://schemas.microsoft.com/office/drawing/2014/main" id="{25A027F1-F863-011D-41B2-5CA9669B854B}"/>
              </a:ext>
            </a:extLst>
          </p:cNvPr>
          <p:cNvSpPr>
            <a:spLocks noGrp="1"/>
          </p:cNvSpPr>
          <p:nvPr>
            <p:ph type="ftr" sz="quarter" idx="11"/>
          </p:nvPr>
        </p:nvSpPr>
        <p:spPr>
          <a:xfrm>
            <a:off x="2679628" y="6314797"/>
            <a:ext cx="6240693" cy="365125"/>
          </a:xfrm>
        </p:spPr>
        <p:txBody>
          <a:bodyPr anchor="t">
            <a:normAutofit/>
          </a:bodyPr>
          <a:lstStyle/>
          <a:p>
            <a:pPr marL="0" marR="0" lvl="0" indent="0" defTabSz="457200" rtl="0" eaLnBrk="1" fontAlgn="auto" latinLnBrk="0" hangingPunct="1">
              <a:spcBef>
                <a:spcPts val="0"/>
              </a:spcBef>
              <a:spcAft>
                <a:spcPts val="600"/>
              </a:spcAft>
              <a:buClrTx/>
              <a:buSzTx/>
              <a:buFontTx/>
              <a:buNone/>
              <a:tabLst/>
              <a:defRPr/>
            </a:pPr>
            <a:r>
              <a:rPr kumimoji="0" lang="nl-NL" b="0" i="0" u="none" strike="noStrike" kern="1200" cap="all" spc="0" normalizeH="0" baseline="0" noProof="0">
                <a:ln>
                  <a:noFill/>
                </a:ln>
                <a:effectLst/>
                <a:uLnTx/>
                <a:uFillTx/>
              </a:rPr>
              <a:t>|  Naam presentator  |  Functie</a:t>
            </a:r>
          </a:p>
        </p:txBody>
      </p:sp>
      <p:sp>
        <p:nvSpPr>
          <p:cNvPr id="3" name="Titel 2">
            <a:extLst>
              <a:ext uri="{FF2B5EF4-FFF2-40B4-BE49-F238E27FC236}">
                <a16:creationId xmlns:a16="http://schemas.microsoft.com/office/drawing/2014/main" id="{1DA86DA9-2E8C-B359-D934-A4AA24799184}"/>
              </a:ext>
            </a:extLst>
          </p:cNvPr>
          <p:cNvSpPr>
            <a:spLocks noGrp="1"/>
          </p:cNvSpPr>
          <p:nvPr>
            <p:ph type="title"/>
          </p:nvPr>
        </p:nvSpPr>
        <p:spPr>
          <a:xfrm>
            <a:off x="1040837" y="392142"/>
            <a:ext cx="8991600" cy="431402"/>
          </a:xfrm>
        </p:spPr>
        <p:txBody>
          <a:bodyPr>
            <a:normAutofit/>
          </a:bodyPr>
          <a:lstStyle/>
          <a:p>
            <a:r>
              <a:rPr kumimoji="0" lang="nl-NL" sz="3300" b="1" i="0" u="none" strike="noStrike" kern="1200" cap="all" spc="0" normalizeH="0" baseline="0" noProof="0">
                <a:ln>
                  <a:noFill/>
                </a:ln>
                <a:effectLst/>
                <a:uLnTx/>
                <a:uFillTx/>
              </a:rPr>
              <a:t>Regeerakkoord CDA D66 en VVD</a:t>
            </a:r>
            <a:endParaRPr lang="nl-NL" sz="3300"/>
          </a:p>
        </p:txBody>
      </p:sp>
      <p:sp>
        <p:nvSpPr>
          <p:cNvPr id="4" name="Tijdelijke aanduiding voor tekst 3">
            <a:extLst>
              <a:ext uri="{FF2B5EF4-FFF2-40B4-BE49-F238E27FC236}">
                <a16:creationId xmlns:a16="http://schemas.microsoft.com/office/drawing/2014/main" id="{124D1C73-EDB0-95AA-768F-2D9AB8553641}"/>
              </a:ext>
            </a:extLst>
          </p:cNvPr>
          <p:cNvSpPr>
            <a:spLocks noGrp="1"/>
          </p:cNvSpPr>
          <p:nvPr>
            <p:ph type="body" sz="quarter" idx="13"/>
          </p:nvPr>
        </p:nvSpPr>
        <p:spPr>
          <a:xfrm>
            <a:off x="1040837" y="823544"/>
            <a:ext cx="8991600" cy="432922"/>
          </a:xfrm>
        </p:spPr>
        <p:txBody>
          <a:bodyPr>
            <a:normAutofit/>
          </a:bodyPr>
          <a:lstStyle/>
          <a:p>
            <a:r>
              <a:rPr lang="nl-NL" sz="3100"/>
              <a:t>Kleine lettertjes</a:t>
            </a:r>
          </a:p>
        </p:txBody>
      </p:sp>
    </p:spTree>
    <p:extLst>
      <p:ext uri="{BB962C8B-B14F-4D97-AF65-F5344CB8AC3E}">
        <p14:creationId xmlns:p14="http://schemas.microsoft.com/office/powerpoint/2010/main" val="16299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8AB07-E943-8310-3037-A7EFC49D7E89}"/>
            </a:ext>
          </a:extLst>
        </p:cNvPr>
        <p:cNvGrpSpPr/>
        <p:nvPr/>
      </p:nvGrpSpPr>
      <p:grpSpPr>
        <a:xfrm>
          <a:off x="0" y="0"/>
          <a:ext cx="0" cy="0"/>
          <a:chOff x="0" y="0"/>
          <a:chExt cx="0" cy="0"/>
        </a:xfrm>
      </p:grpSpPr>
      <p:pic>
        <p:nvPicPr>
          <p:cNvPr id="10" name="Tijdelijke aanduiding voor inhoud 9" descr="Afbeelding met kleding, buitenshuis, persoon, schoeisel&#10;&#10;Door AI gegenereerde inhoud is mogelijk onjuist.">
            <a:extLst>
              <a:ext uri="{FF2B5EF4-FFF2-40B4-BE49-F238E27FC236}">
                <a16:creationId xmlns:a16="http://schemas.microsoft.com/office/drawing/2014/main" id="{5AEC4B97-F4AF-77CF-AA0B-5B3FF33B26F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35312" y="2254711"/>
            <a:ext cx="5143713" cy="3432014"/>
          </a:xfrm>
        </p:spPr>
      </p:pic>
      <p:pic>
        <p:nvPicPr>
          <p:cNvPr id="12" name="Tijdelijke aanduiding voor inhoud 11" descr="Afbeelding met persoon, kleding, Menselijk gezicht, buitenshuis&#10;&#10;Door AI gegenereerde inhoud is mogelijk onjuist.">
            <a:extLst>
              <a:ext uri="{FF2B5EF4-FFF2-40B4-BE49-F238E27FC236}">
                <a16:creationId xmlns:a16="http://schemas.microsoft.com/office/drawing/2014/main" id="{3FFBFB14-7C97-337A-092A-FC348BCBC0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99662" y="2250988"/>
            <a:ext cx="5149401" cy="3435737"/>
          </a:xfrm>
        </p:spPr>
      </p:pic>
      <p:sp>
        <p:nvSpPr>
          <p:cNvPr id="4" name="Tijdelijke aanduiding voor datum 3">
            <a:extLst>
              <a:ext uri="{FF2B5EF4-FFF2-40B4-BE49-F238E27FC236}">
                <a16:creationId xmlns:a16="http://schemas.microsoft.com/office/drawing/2014/main" id="{7EC72742-7B81-CED1-2E69-D4A8BED1F862}"/>
              </a:ext>
            </a:extLst>
          </p:cNvPr>
          <p:cNvSpPr>
            <a:spLocks noGrp="1"/>
          </p:cNvSpPr>
          <p:nvPr>
            <p:ph type="dt" sz="half" idx="10"/>
          </p:nvPr>
        </p:nvSpPr>
        <p:spPr/>
        <p:txBody>
          <a:bodyPr/>
          <a:lstStyle/>
          <a:p>
            <a:fld id="{B22CBEA2-CFB4-4CB6-955F-742356B7D299}" type="datetime4">
              <a:rPr lang="nl-NL" smtClean="0"/>
              <a:t>20 april 2026</a:t>
            </a:fld>
            <a:endParaRPr lang="nl-NL"/>
          </a:p>
        </p:txBody>
      </p:sp>
      <p:sp>
        <p:nvSpPr>
          <p:cNvPr id="6" name="Titel 5">
            <a:extLst>
              <a:ext uri="{FF2B5EF4-FFF2-40B4-BE49-F238E27FC236}">
                <a16:creationId xmlns:a16="http://schemas.microsoft.com/office/drawing/2014/main" id="{6E8B6493-DE30-020A-E586-4314145ABAF2}"/>
              </a:ext>
            </a:extLst>
          </p:cNvPr>
          <p:cNvSpPr>
            <a:spLocks noGrp="1"/>
          </p:cNvSpPr>
          <p:nvPr>
            <p:ph type="title"/>
          </p:nvPr>
        </p:nvSpPr>
        <p:spPr/>
        <p:txBody>
          <a:bodyPr/>
          <a:lstStyle/>
          <a:p>
            <a:r>
              <a:rPr lang="nl-NL" err="1"/>
              <a:t>Fnv</a:t>
            </a:r>
            <a:r>
              <a:rPr lang="nl-NL"/>
              <a:t> schort contact met kabinet op</a:t>
            </a:r>
          </a:p>
        </p:txBody>
      </p:sp>
      <p:sp>
        <p:nvSpPr>
          <p:cNvPr id="7" name="Tijdelijke aanduiding voor tekst 6">
            <a:extLst>
              <a:ext uri="{FF2B5EF4-FFF2-40B4-BE49-F238E27FC236}">
                <a16:creationId xmlns:a16="http://schemas.microsoft.com/office/drawing/2014/main" id="{04DF19E2-617A-4143-1203-C35B15095EA2}"/>
              </a:ext>
            </a:extLst>
          </p:cNvPr>
          <p:cNvSpPr>
            <a:spLocks noGrp="1"/>
          </p:cNvSpPr>
          <p:nvPr>
            <p:ph type="body" sz="quarter" idx="13"/>
          </p:nvPr>
        </p:nvSpPr>
        <p:spPr/>
        <p:txBody>
          <a:bodyPr>
            <a:normAutofit fontScale="92500" lnSpcReduction="10000"/>
          </a:bodyPr>
          <a:lstStyle/>
          <a:p>
            <a:r>
              <a:rPr lang="nl-NL"/>
              <a:t>Daar is iedereen keihard bij nodig!</a:t>
            </a:r>
          </a:p>
        </p:txBody>
      </p:sp>
    </p:spTree>
    <p:extLst>
      <p:ext uri="{BB962C8B-B14F-4D97-AF65-F5344CB8AC3E}">
        <p14:creationId xmlns:p14="http://schemas.microsoft.com/office/powerpoint/2010/main" val="2515730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A03AB54-8F51-314A-5263-8552D39057D5}"/>
              </a:ext>
            </a:extLst>
          </p:cNvPr>
          <p:cNvSpPr>
            <a:spLocks noGrp="1"/>
          </p:cNvSpPr>
          <p:nvPr>
            <p:ph sz="half" idx="1"/>
          </p:nvPr>
        </p:nvSpPr>
        <p:spPr>
          <a:xfrm>
            <a:off x="1023669" y="1612901"/>
            <a:ext cx="4379226" cy="4564063"/>
          </a:xfrm>
        </p:spPr>
        <p:txBody>
          <a:bodyPr>
            <a:normAutofit/>
          </a:bodyPr>
          <a:lstStyle/>
          <a:p>
            <a:pPr marL="0" indent="0">
              <a:buNone/>
            </a:pPr>
            <a:endParaRPr lang="nl-NL" sz="2400" b="1"/>
          </a:p>
          <a:p>
            <a:pPr marL="0" indent="0" algn="ctr">
              <a:buNone/>
            </a:pPr>
            <a:r>
              <a:rPr lang="nl-NL" sz="13800" b="1"/>
              <a:t>1</a:t>
            </a:r>
            <a:br>
              <a:rPr lang="nl-NL" sz="2400" b="1"/>
            </a:br>
            <a:r>
              <a:rPr lang="nl-NL" sz="2400" b="1"/>
              <a:t>Het kabinet </a:t>
            </a:r>
            <a:r>
              <a:rPr lang="nl-NL" sz="2400" b="1">
                <a:solidFill>
                  <a:schemeClr val="accent1"/>
                </a:solidFill>
              </a:rPr>
              <a:t>schendt </a:t>
            </a:r>
            <a:r>
              <a:rPr lang="nl-NL" sz="2400" b="1"/>
              <a:t>eerder gemaakte </a:t>
            </a:r>
            <a:r>
              <a:rPr lang="nl-NL" sz="2400" b="1">
                <a:solidFill>
                  <a:schemeClr val="accent1"/>
                </a:solidFill>
              </a:rPr>
              <a:t>afspraken</a:t>
            </a:r>
            <a:r>
              <a:rPr lang="nl-NL" sz="2400" b="1"/>
              <a:t> en is dus </a:t>
            </a:r>
            <a:r>
              <a:rPr lang="nl-NL" sz="2400" b="1">
                <a:solidFill>
                  <a:schemeClr val="accent1"/>
                </a:solidFill>
              </a:rPr>
              <a:t>onbetrouwbaar</a:t>
            </a:r>
            <a:r>
              <a:rPr lang="nl-NL" sz="2400" b="1"/>
              <a:t>. </a:t>
            </a:r>
          </a:p>
        </p:txBody>
      </p:sp>
      <p:sp>
        <p:nvSpPr>
          <p:cNvPr id="3" name="Tijdelijke aanduiding voor inhoud 2">
            <a:extLst>
              <a:ext uri="{FF2B5EF4-FFF2-40B4-BE49-F238E27FC236}">
                <a16:creationId xmlns:a16="http://schemas.microsoft.com/office/drawing/2014/main" id="{DA48C9BB-B33E-15D2-8380-630E93FF0FF1}"/>
              </a:ext>
            </a:extLst>
          </p:cNvPr>
          <p:cNvSpPr>
            <a:spLocks noGrp="1"/>
          </p:cNvSpPr>
          <p:nvPr>
            <p:ph sz="half" idx="2"/>
          </p:nvPr>
        </p:nvSpPr>
        <p:spPr>
          <a:xfrm>
            <a:off x="6789107" y="1612901"/>
            <a:ext cx="4759427" cy="4564063"/>
          </a:xfrm>
        </p:spPr>
        <p:txBody>
          <a:bodyPr anchor="t">
            <a:normAutofit/>
          </a:bodyPr>
          <a:lstStyle/>
          <a:p>
            <a:pPr marL="0" indent="0">
              <a:buNone/>
            </a:pPr>
            <a:endParaRPr lang="nl-NL" b="1"/>
          </a:p>
          <a:p>
            <a:pPr marL="0" indent="0" algn="ctr">
              <a:buNone/>
            </a:pPr>
            <a:r>
              <a:rPr lang="nl-NL" sz="13800" b="1"/>
              <a:t>2</a:t>
            </a:r>
            <a:br>
              <a:rPr lang="nl-NL" sz="2400" b="1"/>
            </a:br>
            <a:r>
              <a:rPr lang="nl-NL" sz="2400" b="1"/>
              <a:t>Het kabinet legt een </a:t>
            </a:r>
            <a:r>
              <a:rPr lang="nl-NL" sz="2400" b="1">
                <a:solidFill>
                  <a:schemeClr val="accent1"/>
                </a:solidFill>
              </a:rPr>
              <a:t>ongekend oneerlijke rekening</a:t>
            </a:r>
            <a:r>
              <a:rPr lang="nl-NL" sz="2400" b="1"/>
              <a:t> bij onze achterban neer. </a:t>
            </a:r>
          </a:p>
        </p:txBody>
      </p:sp>
      <p:sp>
        <p:nvSpPr>
          <p:cNvPr id="4" name="Tijdelijke aanduiding voor datum 3">
            <a:extLst>
              <a:ext uri="{FF2B5EF4-FFF2-40B4-BE49-F238E27FC236}">
                <a16:creationId xmlns:a16="http://schemas.microsoft.com/office/drawing/2014/main" id="{4C410789-7C99-2301-B70A-A25B7BF5EF52}"/>
              </a:ext>
            </a:extLst>
          </p:cNvPr>
          <p:cNvSpPr>
            <a:spLocks noGrp="1"/>
          </p:cNvSpPr>
          <p:nvPr>
            <p:ph type="dt" sz="half" idx="10"/>
          </p:nvPr>
        </p:nvSpPr>
        <p:spPr/>
        <p:txBody>
          <a:bodyPr/>
          <a:lstStyle/>
          <a:p>
            <a:fld id="{B22CBEA2-CFB4-4CB6-955F-742356B7D299}" type="datetime4">
              <a:rPr lang="nl-NL" smtClean="0"/>
              <a:t>20 april 2026</a:t>
            </a:fld>
            <a:endParaRPr lang="nl-NL"/>
          </a:p>
        </p:txBody>
      </p:sp>
      <p:sp>
        <p:nvSpPr>
          <p:cNvPr id="6" name="Titel 5">
            <a:extLst>
              <a:ext uri="{FF2B5EF4-FFF2-40B4-BE49-F238E27FC236}">
                <a16:creationId xmlns:a16="http://schemas.microsoft.com/office/drawing/2014/main" id="{F354FD97-02EC-D400-D50A-BE08453BDEE2}"/>
              </a:ext>
            </a:extLst>
          </p:cNvPr>
          <p:cNvSpPr>
            <a:spLocks noGrp="1"/>
          </p:cNvSpPr>
          <p:nvPr>
            <p:ph type="title"/>
          </p:nvPr>
        </p:nvSpPr>
        <p:spPr/>
        <p:txBody>
          <a:bodyPr/>
          <a:lstStyle/>
          <a:p>
            <a:r>
              <a:rPr lang="nl-NL"/>
              <a:t>Waarom doen we dit?</a:t>
            </a:r>
          </a:p>
        </p:txBody>
      </p:sp>
      <p:sp>
        <p:nvSpPr>
          <p:cNvPr id="7" name="Tijdelijke aanduiding voor tekst 6">
            <a:extLst>
              <a:ext uri="{FF2B5EF4-FFF2-40B4-BE49-F238E27FC236}">
                <a16:creationId xmlns:a16="http://schemas.microsoft.com/office/drawing/2014/main" id="{643BB0C4-D134-7498-690F-E7AA024FF928}"/>
              </a:ext>
            </a:extLst>
          </p:cNvPr>
          <p:cNvSpPr>
            <a:spLocks noGrp="1"/>
          </p:cNvSpPr>
          <p:nvPr>
            <p:ph type="body" sz="quarter" idx="13"/>
          </p:nvPr>
        </p:nvSpPr>
        <p:spPr/>
        <p:txBody>
          <a:bodyPr>
            <a:normAutofit fontScale="92500" lnSpcReduction="10000"/>
          </a:bodyPr>
          <a:lstStyle/>
          <a:p>
            <a:r>
              <a:rPr lang="nl-NL"/>
              <a:t>Twee redenen</a:t>
            </a:r>
          </a:p>
        </p:txBody>
      </p:sp>
      <p:pic>
        <p:nvPicPr>
          <p:cNvPr id="8" name="Afbeelding 7">
            <a:extLst>
              <a:ext uri="{FF2B5EF4-FFF2-40B4-BE49-F238E27FC236}">
                <a16:creationId xmlns:a16="http://schemas.microsoft.com/office/drawing/2014/main" id="{259CB583-5967-5434-39AB-64DBB712E5E5}"/>
              </a:ext>
            </a:extLst>
          </p:cNvPr>
          <p:cNvPicPr>
            <a:picLocks noChangeAspect="1"/>
          </p:cNvPicPr>
          <p:nvPr/>
        </p:nvPicPr>
        <p:blipFill>
          <a:blip r:embed="rId2"/>
          <a:stretch>
            <a:fillRect/>
          </a:stretch>
        </p:blipFill>
        <p:spPr>
          <a:xfrm>
            <a:off x="5198671" y="2100275"/>
            <a:ext cx="1794657" cy="1794657"/>
          </a:xfrm>
          <a:prstGeom prst="rect">
            <a:avLst/>
          </a:prstGeom>
        </p:spPr>
      </p:pic>
    </p:spTree>
    <p:extLst>
      <p:ext uri="{BB962C8B-B14F-4D97-AF65-F5344CB8AC3E}">
        <p14:creationId xmlns:p14="http://schemas.microsoft.com/office/powerpoint/2010/main" val="118867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E10EF-A748-B99B-4530-FB23B9F97258}"/>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6884728-278C-8BD9-1D6A-1A0AD34F9F99}"/>
              </a:ext>
            </a:extLst>
          </p:cNvPr>
          <p:cNvSpPr>
            <a:spLocks noGrp="1"/>
          </p:cNvSpPr>
          <p:nvPr>
            <p:ph sz="half" idx="1"/>
          </p:nvPr>
        </p:nvSpPr>
        <p:spPr>
          <a:xfrm>
            <a:off x="1023669" y="1612901"/>
            <a:ext cx="4379226" cy="4564063"/>
          </a:xfrm>
        </p:spPr>
        <p:txBody>
          <a:bodyPr>
            <a:normAutofit/>
          </a:bodyPr>
          <a:lstStyle/>
          <a:p>
            <a:pPr marL="0" indent="0">
              <a:buNone/>
            </a:pPr>
            <a:endParaRPr lang="nl-NL" sz="2400" b="1" dirty="0"/>
          </a:p>
          <a:p>
            <a:pPr marL="0" indent="0" algn="ctr">
              <a:buNone/>
            </a:pPr>
            <a:r>
              <a:rPr lang="nl-NL" sz="13800" b="1" dirty="0"/>
              <a:t>1</a:t>
            </a:r>
            <a:br>
              <a:rPr lang="nl-NL" sz="2400" b="1" dirty="0"/>
            </a:br>
            <a:r>
              <a:rPr lang="nl-NL" sz="2400" b="1" dirty="0"/>
              <a:t>Het kabinet </a:t>
            </a:r>
            <a:r>
              <a:rPr lang="nl-NL" sz="2400" b="1" dirty="0">
                <a:solidFill>
                  <a:schemeClr val="accent1"/>
                </a:solidFill>
              </a:rPr>
              <a:t>schendt </a:t>
            </a:r>
            <a:r>
              <a:rPr lang="nl-NL" sz="2400" b="1" dirty="0"/>
              <a:t>eerder gemaakte </a:t>
            </a:r>
            <a:r>
              <a:rPr lang="nl-NL" sz="2400" b="1" dirty="0">
                <a:solidFill>
                  <a:schemeClr val="accent1"/>
                </a:solidFill>
              </a:rPr>
              <a:t>afspraken</a:t>
            </a:r>
            <a:r>
              <a:rPr lang="nl-NL" sz="2400" b="1" dirty="0"/>
              <a:t> en is dus </a:t>
            </a:r>
            <a:r>
              <a:rPr lang="nl-NL" sz="2400" b="1" dirty="0">
                <a:solidFill>
                  <a:schemeClr val="accent1"/>
                </a:solidFill>
              </a:rPr>
              <a:t>onbetrouwbaar</a:t>
            </a:r>
            <a:r>
              <a:rPr lang="nl-NL" sz="2400" b="1" dirty="0"/>
              <a:t>. </a:t>
            </a:r>
          </a:p>
        </p:txBody>
      </p:sp>
      <p:sp>
        <p:nvSpPr>
          <p:cNvPr id="3" name="Tijdelijke aanduiding voor inhoud 2">
            <a:extLst>
              <a:ext uri="{FF2B5EF4-FFF2-40B4-BE49-F238E27FC236}">
                <a16:creationId xmlns:a16="http://schemas.microsoft.com/office/drawing/2014/main" id="{8C89C650-6B15-0EDD-5A60-67BFBE32B72F}"/>
              </a:ext>
            </a:extLst>
          </p:cNvPr>
          <p:cNvSpPr>
            <a:spLocks noGrp="1"/>
          </p:cNvSpPr>
          <p:nvPr>
            <p:ph sz="half" idx="2"/>
          </p:nvPr>
        </p:nvSpPr>
        <p:spPr>
          <a:xfrm>
            <a:off x="6789107" y="1612901"/>
            <a:ext cx="4759427" cy="4564063"/>
          </a:xfrm>
        </p:spPr>
        <p:txBody>
          <a:bodyPr anchor="t">
            <a:normAutofit/>
          </a:bodyPr>
          <a:lstStyle/>
          <a:p>
            <a:pPr marL="215900" indent="-215900">
              <a:buFont typeface="Arial" panose="020B0604020202020204" pitchFamily="34" charset="0"/>
              <a:buChar char="•"/>
            </a:pPr>
            <a:r>
              <a:rPr lang="nl-NL" sz="2400" b="1" dirty="0"/>
              <a:t>Coalitie </a:t>
            </a:r>
            <a:r>
              <a:rPr lang="nl-NL" sz="2400" b="1" dirty="0">
                <a:solidFill>
                  <a:schemeClr val="accent1"/>
                </a:solidFill>
              </a:rPr>
              <a:t>breekt met</a:t>
            </a:r>
            <a:r>
              <a:rPr lang="nl-NL" sz="2400" b="1" dirty="0"/>
              <a:t> versnelde verhoging AOW de afspraken uit het </a:t>
            </a:r>
            <a:r>
              <a:rPr lang="nl-NL" sz="2400" b="1" dirty="0">
                <a:solidFill>
                  <a:schemeClr val="accent1"/>
                </a:solidFill>
              </a:rPr>
              <a:t>pensioenakkoord</a:t>
            </a:r>
            <a:r>
              <a:rPr lang="nl-NL" sz="2400" b="1" dirty="0"/>
              <a:t> van 2019. </a:t>
            </a:r>
            <a:endParaRPr lang="en-US" dirty="0"/>
          </a:p>
          <a:p>
            <a:pPr marL="215900" indent="-215900">
              <a:buFont typeface="Arial" panose="020B0604020202020204" pitchFamily="34" charset="0"/>
              <a:buChar char="•"/>
            </a:pPr>
            <a:r>
              <a:rPr lang="nl-NL" sz="2400" b="1" dirty="0"/>
              <a:t>Daar ís al over onderhandeld, bijna 10 jaar(!).</a:t>
            </a:r>
            <a:endParaRPr lang="nl-NL" sz="2400" b="1" dirty="0">
              <a:ea typeface="Calibri"/>
              <a:cs typeface="Calibri"/>
            </a:endParaRPr>
          </a:p>
        </p:txBody>
      </p:sp>
      <p:sp>
        <p:nvSpPr>
          <p:cNvPr id="4" name="Tijdelijke aanduiding voor datum 3">
            <a:extLst>
              <a:ext uri="{FF2B5EF4-FFF2-40B4-BE49-F238E27FC236}">
                <a16:creationId xmlns:a16="http://schemas.microsoft.com/office/drawing/2014/main" id="{0ACA353E-707A-6178-675C-70EA5919D3E4}"/>
              </a:ext>
            </a:extLst>
          </p:cNvPr>
          <p:cNvSpPr>
            <a:spLocks noGrp="1"/>
          </p:cNvSpPr>
          <p:nvPr>
            <p:ph type="dt" sz="half" idx="10"/>
          </p:nvPr>
        </p:nvSpPr>
        <p:spPr/>
        <p:txBody>
          <a:bodyPr/>
          <a:lstStyle/>
          <a:p>
            <a:fld id="{B22CBEA2-CFB4-4CB6-955F-742356B7D299}" type="datetime4">
              <a:rPr lang="nl-NL" smtClean="0"/>
              <a:t>20 april 2026</a:t>
            </a:fld>
            <a:endParaRPr lang="nl-NL"/>
          </a:p>
        </p:txBody>
      </p:sp>
      <p:sp>
        <p:nvSpPr>
          <p:cNvPr id="6" name="Titel 5">
            <a:extLst>
              <a:ext uri="{FF2B5EF4-FFF2-40B4-BE49-F238E27FC236}">
                <a16:creationId xmlns:a16="http://schemas.microsoft.com/office/drawing/2014/main" id="{51B9E91C-C5A4-4E37-5E97-D14C177BC2F0}"/>
              </a:ext>
            </a:extLst>
          </p:cNvPr>
          <p:cNvSpPr>
            <a:spLocks noGrp="1"/>
          </p:cNvSpPr>
          <p:nvPr>
            <p:ph type="title"/>
          </p:nvPr>
        </p:nvSpPr>
        <p:spPr/>
        <p:txBody>
          <a:bodyPr/>
          <a:lstStyle/>
          <a:p>
            <a:r>
              <a:rPr lang="nl-NL"/>
              <a:t>Waarom doen we dit?</a:t>
            </a:r>
          </a:p>
        </p:txBody>
      </p:sp>
      <p:sp>
        <p:nvSpPr>
          <p:cNvPr id="7" name="Tijdelijke aanduiding voor tekst 6">
            <a:extLst>
              <a:ext uri="{FF2B5EF4-FFF2-40B4-BE49-F238E27FC236}">
                <a16:creationId xmlns:a16="http://schemas.microsoft.com/office/drawing/2014/main" id="{683619A6-F72C-EA95-32C9-FC1D26DC44B4}"/>
              </a:ext>
            </a:extLst>
          </p:cNvPr>
          <p:cNvSpPr>
            <a:spLocks noGrp="1"/>
          </p:cNvSpPr>
          <p:nvPr>
            <p:ph type="body" sz="quarter" idx="13"/>
          </p:nvPr>
        </p:nvSpPr>
        <p:spPr/>
        <p:txBody>
          <a:bodyPr>
            <a:normAutofit fontScale="92500" lnSpcReduction="10000"/>
          </a:bodyPr>
          <a:lstStyle/>
          <a:p>
            <a:r>
              <a:rPr lang="nl-NL"/>
              <a:t>Het kabinet schendt afspraken</a:t>
            </a:r>
          </a:p>
        </p:txBody>
      </p:sp>
      <p:pic>
        <p:nvPicPr>
          <p:cNvPr id="5" name="Tijdelijke aanduiding voor inhoud 8" descr="Afbeelding met Menselijk gezicht, schermopname, persoon, rimpel&#10;&#10;Door AI gegenereerde inhoud is mogelijk onjuist.">
            <a:extLst>
              <a:ext uri="{FF2B5EF4-FFF2-40B4-BE49-F238E27FC236}">
                <a16:creationId xmlns:a16="http://schemas.microsoft.com/office/drawing/2014/main" id="{BB445A46-ED2F-C121-0826-9A3882EF8D65}"/>
              </a:ext>
            </a:extLst>
          </p:cNvPr>
          <p:cNvPicPr>
            <a:picLocks noChangeAspect="1"/>
          </p:cNvPicPr>
          <p:nvPr/>
        </p:nvPicPr>
        <p:blipFill>
          <a:blip r:embed="rId2">
            <a:extLst>
              <a:ext uri="{28A0092B-C50C-407E-A947-70E740481C1C}">
                <a14:useLocalDpi xmlns:a14="http://schemas.microsoft.com/office/drawing/2010/main" val="0"/>
              </a:ext>
            </a:extLst>
          </a:blip>
          <a:srcRect b="27550"/>
          <a:stretch>
            <a:fillRect/>
          </a:stretch>
        </p:blipFill>
        <p:spPr>
          <a:xfrm>
            <a:off x="6905485" y="3487037"/>
            <a:ext cx="4759427" cy="2547420"/>
          </a:xfrm>
          <a:prstGeom prst="rect">
            <a:avLst/>
          </a:prstGeom>
        </p:spPr>
      </p:pic>
      <p:pic>
        <p:nvPicPr>
          <p:cNvPr id="8" name="Tijdelijke aanduiding voor inhoud 8" descr="Afbeelding met Menselijk gezicht, schermopname, persoon, rimpel&#10;&#10;Door AI gegenereerde inhoud is mogelijk onjuist.">
            <a:extLst>
              <a:ext uri="{FF2B5EF4-FFF2-40B4-BE49-F238E27FC236}">
                <a16:creationId xmlns:a16="http://schemas.microsoft.com/office/drawing/2014/main" id="{E1544817-5AA4-E7E1-6D34-0AF7D9E586BF}"/>
              </a:ext>
            </a:extLst>
          </p:cNvPr>
          <p:cNvPicPr>
            <a:picLocks noChangeAspect="1"/>
          </p:cNvPicPr>
          <p:nvPr/>
        </p:nvPicPr>
        <p:blipFill>
          <a:blip r:embed="rId2">
            <a:extLst>
              <a:ext uri="{28A0092B-C50C-407E-A947-70E740481C1C}">
                <a14:useLocalDpi xmlns:a14="http://schemas.microsoft.com/office/drawing/2010/main" val="0"/>
              </a:ext>
            </a:extLst>
          </a:blip>
          <a:srcRect t="76520"/>
          <a:stretch>
            <a:fillRect/>
          </a:stretch>
        </p:blipFill>
        <p:spPr>
          <a:xfrm>
            <a:off x="6905485" y="5835421"/>
            <a:ext cx="4759427" cy="825593"/>
          </a:xfrm>
          <a:prstGeom prst="rect">
            <a:avLst/>
          </a:prstGeom>
        </p:spPr>
      </p:pic>
    </p:spTree>
    <p:extLst>
      <p:ext uri="{BB962C8B-B14F-4D97-AF65-F5344CB8AC3E}">
        <p14:creationId xmlns:p14="http://schemas.microsoft.com/office/powerpoint/2010/main" val="3043124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B0819-E8EE-0584-58F8-CAC6B12024EE}"/>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A88F60FC-AAE0-D7B0-5089-5B3A2DDC58B1}"/>
              </a:ext>
            </a:extLst>
          </p:cNvPr>
          <p:cNvSpPr>
            <a:spLocks noGrp="1"/>
          </p:cNvSpPr>
          <p:nvPr>
            <p:ph type="dt" sz="half" idx="10"/>
          </p:nvPr>
        </p:nvSpPr>
        <p:spPr/>
        <p:txBody>
          <a:bodyPr/>
          <a:lstStyle/>
          <a:p>
            <a:fld id="{B22CBEA2-CFB4-4CB6-955F-742356B7D299}" type="datetime4">
              <a:rPr lang="nl-NL" smtClean="0"/>
              <a:t>20 april 2026</a:t>
            </a:fld>
            <a:endParaRPr lang="nl-NL"/>
          </a:p>
        </p:txBody>
      </p:sp>
      <p:sp>
        <p:nvSpPr>
          <p:cNvPr id="6" name="Titel 5">
            <a:extLst>
              <a:ext uri="{FF2B5EF4-FFF2-40B4-BE49-F238E27FC236}">
                <a16:creationId xmlns:a16="http://schemas.microsoft.com/office/drawing/2014/main" id="{558D8209-64E1-A9E7-6502-C88AEFEFB1CB}"/>
              </a:ext>
            </a:extLst>
          </p:cNvPr>
          <p:cNvSpPr>
            <a:spLocks noGrp="1"/>
          </p:cNvSpPr>
          <p:nvPr>
            <p:ph type="title"/>
          </p:nvPr>
        </p:nvSpPr>
        <p:spPr/>
        <p:txBody>
          <a:bodyPr/>
          <a:lstStyle/>
          <a:p>
            <a:r>
              <a:rPr lang="nl-NL"/>
              <a:t>Waarom doen we dit?</a:t>
            </a:r>
          </a:p>
        </p:txBody>
      </p:sp>
      <p:sp>
        <p:nvSpPr>
          <p:cNvPr id="7" name="Tijdelijke aanduiding voor tekst 6">
            <a:extLst>
              <a:ext uri="{FF2B5EF4-FFF2-40B4-BE49-F238E27FC236}">
                <a16:creationId xmlns:a16="http://schemas.microsoft.com/office/drawing/2014/main" id="{08C082B1-7319-8F80-8501-15671EA736C9}"/>
              </a:ext>
            </a:extLst>
          </p:cNvPr>
          <p:cNvSpPr>
            <a:spLocks noGrp="1"/>
          </p:cNvSpPr>
          <p:nvPr>
            <p:ph type="body" sz="quarter" idx="13"/>
          </p:nvPr>
        </p:nvSpPr>
        <p:spPr/>
        <p:txBody>
          <a:bodyPr>
            <a:normAutofit fontScale="92500" lnSpcReduction="10000"/>
          </a:bodyPr>
          <a:lstStyle/>
          <a:p>
            <a:r>
              <a:rPr lang="nl-NL"/>
              <a:t>Een ongekend oneerlijke rekening</a:t>
            </a:r>
          </a:p>
        </p:txBody>
      </p:sp>
      <p:sp>
        <p:nvSpPr>
          <p:cNvPr id="8" name="Tijdelijke aanduiding voor inhoud 7">
            <a:extLst>
              <a:ext uri="{FF2B5EF4-FFF2-40B4-BE49-F238E27FC236}">
                <a16:creationId xmlns:a16="http://schemas.microsoft.com/office/drawing/2014/main" id="{B6DD92B2-30EE-2CF7-A3B0-86AAA20980CD}"/>
              </a:ext>
            </a:extLst>
          </p:cNvPr>
          <p:cNvSpPr>
            <a:spLocks noGrp="1"/>
          </p:cNvSpPr>
          <p:nvPr>
            <p:ph sz="half" idx="2"/>
          </p:nvPr>
        </p:nvSpPr>
        <p:spPr/>
        <p:txBody>
          <a:bodyPr vert="horz" lIns="0" tIns="0" rIns="0" bIns="0" rtlCol="0" anchor="t">
            <a:normAutofit fontScale="92500" lnSpcReduction="20000"/>
          </a:bodyPr>
          <a:lstStyle/>
          <a:p>
            <a:pPr marL="0" indent="0">
              <a:buNone/>
            </a:pPr>
            <a:r>
              <a:rPr lang="nl-NL" b="1" dirty="0"/>
              <a:t>Ze willen de rekening voor meer defensie-uitgaven betalen via:</a:t>
            </a:r>
          </a:p>
          <a:p>
            <a:pPr marL="215900" indent="-215900"/>
            <a:r>
              <a:rPr lang="nl-NL" dirty="0"/>
              <a:t>Versnelde verhoging AOW-leeftijd</a:t>
            </a:r>
            <a:endParaRPr lang="nl-NL" dirty="0">
              <a:ea typeface="Calibri"/>
              <a:cs typeface="Calibri"/>
            </a:endParaRPr>
          </a:p>
          <a:p>
            <a:pPr marL="215900" indent="-215900"/>
            <a:r>
              <a:rPr lang="nl-NL" dirty="0"/>
              <a:t>Halveren(!) van de WW-duur naar 1 jaar en versoberen van de </a:t>
            </a:r>
            <a:r>
              <a:rPr lang="nl-NL" dirty="0" err="1"/>
              <a:t>ww</a:t>
            </a:r>
            <a:r>
              <a:rPr lang="nl-NL" dirty="0"/>
              <a:t>-opbouw</a:t>
            </a:r>
            <a:endParaRPr lang="nl-NL" dirty="0">
              <a:ea typeface="Calibri"/>
              <a:cs typeface="Calibri"/>
            </a:endParaRPr>
          </a:p>
          <a:p>
            <a:pPr marL="215900" indent="-215900"/>
            <a:r>
              <a:rPr lang="nl-NL" dirty="0"/>
              <a:t>Afschaffen volledig duurzame arbeidsongeschiktheid (IVA)</a:t>
            </a:r>
            <a:endParaRPr lang="nl-NL" dirty="0">
              <a:ea typeface="Calibri"/>
              <a:cs typeface="Calibri"/>
            </a:endParaRPr>
          </a:p>
          <a:p>
            <a:pPr marL="215900" indent="-215900"/>
            <a:r>
              <a:rPr lang="nl-NL" dirty="0"/>
              <a:t>Verlagen van maximale uitkeringshoogte van o.a. WW, WIA en verlofregelingen met 20%(!)</a:t>
            </a:r>
            <a:endParaRPr lang="nl-NL" dirty="0">
              <a:ea typeface="Calibri"/>
              <a:cs typeface="Calibri"/>
            </a:endParaRPr>
          </a:p>
          <a:p>
            <a:pPr marL="215900" indent="-215900"/>
            <a:r>
              <a:rPr lang="nl-NL" dirty="0"/>
              <a:t>Hele reeks bezuinigingen in de zorg</a:t>
            </a:r>
            <a:endParaRPr lang="nl-NL" dirty="0">
              <a:ea typeface="Calibri"/>
              <a:cs typeface="Calibri"/>
            </a:endParaRPr>
          </a:p>
          <a:p>
            <a:pPr marL="215900" indent="-215900"/>
            <a:r>
              <a:rPr lang="nl-NL" dirty="0"/>
              <a:t>Een ‘vrijheidsbijdrage’ te vragen waarbij middeninkomens méér gaan betalen dan topinkomens</a:t>
            </a:r>
            <a:endParaRPr lang="nl-NL" dirty="0">
              <a:ea typeface="Calibri"/>
              <a:cs typeface="Calibri"/>
            </a:endParaRPr>
          </a:p>
          <a:p>
            <a:pPr marL="215900" indent="-215900"/>
            <a:r>
              <a:rPr lang="nl-NL" dirty="0"/>
              <a:t>Morrelen aan de ontslagvergoeding</a:t>
            </a:r>
            <a:endParaRPr lang="nl-NL" dirty="0">
              <a:ea typeface="Calibri"/>
              <a:cs typeface="Calibri"/>
            </a:endParaRPr>
          </a:p>
        </p:txBody>
      </p:sp>
      <p:sp>
        <p:nvSpPr>
          <p:cNvPr id="12" name="Tijdelijke aanduiding voor inhoud 2">
            <a:extLst>
              <a:ext uri="{FF2B5EF4-FFF2-40B4-BE49-F238E27FC236}">
                <a16:creationId xmlns:a16="http://schemas.microsoft.com/office/drawing/2014/main" id="{2311E23F-3482-3335-ABF6-F167CC4FB484}"/>
              </a:ext>
            </a:extLst>
          </p:cNvPr>
          <p:cNvSpPr txBox="1">
            <a:spLocks/>
          </p:cNvSpPr>
          <p:nvPr/>
        </p:nvSpPr>
        <p:spPr>
          <a:xfrm>
            <a:off x="1007534" y="1750734"/>
            <a:ext cx="4759427" cy="4564063"/>
          </a:xfrm>
          <a:prstGeom prst="rect">
            <a:avLst/>
          </a:prstGeom>
        </p:spPr>
        <p:txBody>
          <a:bodyPr vert="horz" lIns="0" tIns="0" rIns="0" bIns="0" rtlCol="0" anchor="t">
            <a:normAutofit/>
          </a:bodyPr>
          <a:lstStyle>
            <a:lvl1pPr marL="216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tx1"/>
                </a:solidFill>
                <a:latin typeface="+mn-lt"/>
                <a:ea typeface="+mn-ea"/>
                <a:cs typeface="+mn-cs"/>
              </a:defRPr>
            </a:lvl1pPr>
            <a:lvl2pPr marL="432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1600"/>
              </a:spcBef>
              <a:buClr>
                <a:schemeClr val="accent1"/>
              </a:buClr>
              <a:buSzPct val="100000"/>
              <a:buFontTx/>
              <a:buBlip>
                <a:blip r:embed="rId2"/>
              </a:buBlip>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1000"/>
              </a:spcBef>
              <a:buClr>
                <a:schemeClr val="accent1"/>
              </a:buClr>
              <a:buSzPct val="100000"/>
              <a:buFontTx/>
              <a:buBlip>
                <a:blip r:embed="rId2"/>
              </a:buBlip>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1000"/>
              </a:spcBef>
              <a:buClr>
                <a:schemeClr val="accent1"/>
              </a:buClr>
              <a:buSzPct val="100000"/>
              <a:buFontTx/>
              <a:buBlip>
                <a:blip r:embed="rId2"/>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nl-NL" b="1"/>
          </a:p>
          <a:p>
            <a:pPr marL="0" indent="0" algn="ctr">
              <a:buFontTx/>
              <a:buNone/>
            </a:pPr>
            <a:r>
              <a:rPr lang="nl-NL" sz="13800" b="1"/>
              <a:t>2</a:t>
            </a:r>
            <a:br>
              <a:rPr lang="nl-NL" sz="2400" b="1"/>
            </a:br>
            <a:r>
              <a:rPr lang="nl-NL" sz="2400" b="1"/>
              <a:t>Het kabinet legt een </a:t>
            </a:r>
            <a:r>
              <a:rPr lang="nl-NL" sz="2400" b="1">
                <a:solidFill>
                  <a:schemeClr val="accent1"/>
                </a:solidFill>
              </a:rPr>
              <a:t>ongekend oneerlijke rekening</a:t>
            </a:r>
            <a:r>
              <a:rPr lang="nl-NL" sz="2400" b="1"/>
              <a:t> bij onze achterban neer. </a:t>
            </a:r>
          </a:p>
        </p:txBody>
      </p:sp>
    </p:spTree>
    <p:extLst>
      <p:ext uri="{BB962C8B-B14F-4D97-AF65-F5344CB8AC3E}">
        <p14:creationId xmlns:p14="http://schemas.microsoft.com/office/powerpoint/2010/main" val="2803580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D583485-6477-F98C-B155-94F158AA041C}"/>
              </a:ext>
            </a:extLst>
          </p:cNvPr>
          <p:cNvSpPr>
            <a:spLocks noGrp="1"/>
          </p:cNvSpPr>
          <p:nvPr>
            <p:ph sz="half" idx="2"/>
          </p:nvPr>
        </p:nvSpPr>
        <p:spPr>
          <a:xfrm>
            <a:off x="6592454" y="1857414"/>
            <a:ext cx="3439983" cy="4270554"/>
          </a:xfrm>
        </p:spPr>
        <p:txBody>
          <a:bodyPr vert="horz" lIns="0" tIns="0" rIns="0" bIns="0" rtlCol="0" anchor="t">
            <a:normAutofit/>
          </a:bodyPr>
          <a:lstStyle/>
          <a:p>
            <a:pPr marL="457200" indent="-457200">
              <a:buFont typeface="+mj-lt"/>
              <a:buAutoNum type="arabicPeriod"/>
            </a:pPr>
            <a:r>
              <a:rPr lang="nl-NL" sz="2400" dirty="0"/>
              <a:t>Versnelde verhoging van de AOW-leeftijd</a:t>
            </a:r>
            <a:br>
              <a:rPr lang="nl-NL" sz="2400" dirty="0"/>
            </a:br>
            <a:br>
              <a:rPr lang="nl-NL" sz="2400" dirty="0"/>
            </a:br>
            <a:endParaRPr lang="nl-NL" dirty="0"/>
          </a:p>
          <a:p>
            <a:pPr marL="457200" indent="-457200">
              <a:buFont typeface="+mj-lt"/>
              <a:buAutoNum type="arabicPeriod"/>
            </a:pPr>
            <a:r>
              <a:rPr lang="nl-NL" sz="2400" dirty="0"/>
              <a:t>Bezuinigingen op WW en WIA</a:t>
            </a:r>
            <a:br>
              <a:rPr lang="nl-NL" sz="2400" dirty="0"/>
            </a:br>
            <a:br>
              <a:rPr lang="nl-NL" sz="2400" dirty="0"/>
            </a:br>
            <a:endParaRPr lang="nl-NL" sz="2400" dirty="0"/>
          </a:p>
          <a:p>
            <a:pPr marL="457200" indent="-457200">
              <a:buFont typeface="+mj-lt"/>
              <a:buAutoNum type="arabicPeriod"/>
            </a:pPr>
            <a:r>
              <a:rPr lang="nl-NL" sz="2400" dirty="0"/>
              <a:t>De vrijheidsbijdrage</a:t>
            </a:r>
          </a:p>
        </p:txBody>
      </p:sp>
      <p:sp>
        <p:nvSpPr>
          <p:cNvPr id="4" name="Tijdelijke aanduiding voor datum 3">
            <a:extLst>
              <a:ext uri="{FF2B5EF4-FFF2-40B4-BE49-F238E27FC236}">
                <a16:creationId xmlns:a16="http://schemas.microsoft.com/office/drawing/2014/main" id="{C9B2554F-96B9-D663-F2C7-620EA07B1BAB}"/>
              </a:ext>
            </a:extLst>
          </p:cNvPr>
          <p:cNvSpPr>
            <a:spLocks noGrp="1"/>
          </p:cNvSpPr>
          <p:nvPr>
            <p:ph type="dt" sz="half" idx="10"/>
          </p:nvPr>
        </p:nvSpPr>
        <p:spPr/>
        <p:txBody>
          <a:bodyPr/>
          <a:lstStyle/>
          <a:p>
            <a:fld id="{5535FFF9-4DD6-4986-877A-554509BF443F}" type="datetime4">
              <a:rPr lang="nl-NL" smtClean="0"/>
              <a:t>20 april 2026</a:t>
            </a:fld>
            <a:endParaRPr lang="nl-NL"/>
          </a:p>
        </p:txBody>
      </p:sp>
      <p:sp>
        <p:nvSpPr>
          <p:cNvPr id="6" name="Titel 5">
            <a:extLst>
              <a:ext uri="{FF2B5EF4-FFF2-40B4-BE49-F238E27FC236}">
                <a16:creationId xmlns:a16="http://schemas.microsoft.com/office/drawing/2014/main" id="{3B75D4C0-21CE-F34C-8774-E16FBFA4D3AA}"/>
              </a:ext>
            </a:extLst>
          </p:cNvPr>
          <p:cNvSpPr>
            <a:spLocks noGrp="1"/>
          </p:cNvSpPr>
          <p:nvPr>
            <p:ph type="title"/>
          </p:nvPr>
        </p:nvSpPr>
        <p:spPr/>
        <p:txBody>
          <a:bodyPr/>
          <a:lstStyle/>
          <a:p>
            <a:r>
              <a:rPr lang="nl-NL"/>
              <a:t>We bekijken drie maatregelen in detail</a:t>
            </a:r>
          </a:p>
        </p:txBody>
      </p:sp>
      <p:pic>
        <p:nvPicPr>
          <p:cNvPr id="7" name="Afbeelding 6">
            <a:extLst>
              <a:ext uri="{FF2B5EF4-FFF2-40B4-BE49-F238E27FC236}">
                <a16:creationId xmlns:a16="http://schemas.microsoft.com/office/drawing/2014/main" id="{3C1E33E3-8C84-9CD1-05FB-30EF5C8A3E8B}"/>
              </a:ext>
            </a:extLst>
          </p:cNvPr>
          <p:cNvPicPr>
            <a:picLocks noChangeAspect="1"/>
          </p:cNvPicPr>
          <p:nvPr/>
        </p:nvPicPr>
        <p:blipFill>
          <a:blip r:embed="rId3"/>
          <a:stretch>
            <a:fillRect/>
          </a:stretch>
        </p:blipFill>
        <p:spPr>
          <a:xfrm>
            <a:off x="1040837" y="1620437"/>
            <a:ext cx="3917999" cy="3917999"/>
          </a:xfrm>
          <a:prstGeom prst="rect">
            <a:avLst/>
          </a:prstGeom>
        </p:spPr>
      </p:pic>
    </p:spTree>
    <p:extLst>
      <p:ext uri="{BB962C8B-B14F-4D97-AF65-F5344CB8AC3E}">
        <p14:creationId xmlns:p14="http://schemas.microsoft.com/office/powerpoint/2010/main" val="1732703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B86586F-8DA1-F5FF-C9B8-4A890D076EF3}"/>
              </a:ext>
            </a:extLst>
          </p:cNvPr>
          <p:cNvSpPr>
            <a:spLocks noGrp="1"/>
          </p:cNvSpPr>
          <p:nvPr>
            <p:ph idx="1"/>
          </p:nvPr>
        </p:nvSpPr>
        <p:spPr/>
        <p:txBody>
          <a:bodyPr anchor="t">
            <a:normAutofit/>
          </a:bodyPr>
          <a:lstStyle/>
          <a:p>
            <a:pPr marL="0" indent="0" algn="ctr">
              <a:buNone/>
            </a:pPr>
            <a:r>
              <a:rPr lang="nl-NL" sz="9600" b="1" dirty="0"/>
              <a:t>AOW</a:t>
            </a:r>
            <a:endParaRPr lang="nl-NL" sz="2400" b="1" dirty="0"/>
          </a:p>
          <a:p>
            <a:pPr algn="ctr">
              <a:buFont typeface="Arial" panose="020B0604020202020204" pitchFamily="34" charset="0"/>
              <a:buChar char="•"/>
            </a:pPr>
            <a:endParaRPr lang="nl-NL" sz="2400" b="1" dirty="0"/>
          </a:p>
          <a:p>
            <a:pPr marL="215900" indent="-215900" algn="ctr">
              <a:buFont typeface="Arial" panose="020B0604020202020204" pitchFamily="34" charset="0"/>
              <a:buChar char="•"/>
            </a:pPr>
            <a:r>
              <a:rPr lang="nl-NL" sz="2400" b="1" dirty="0"/>
              <a:t>Versnelde verhoging AOW-leeftijd</a:t>
            </a:r>
            <a:endParaRPr lang="nl-NL" sz="2400" b="1" dirty="0">
              <a:ea typeface="Calibri"/>
              <a:cs typeface="Calibri"/>
            </a:endParaRPr>
          </a:p>
          <a:p>
            <a:pPr marL="215900" indent="-215900" algn="ctr">
              <a:buFont typeface="Arial" panose="020B0604020202020204" pitchFamily="34" charset="0"/>
              <a:buChar char="•"/>
            </a:pPr>
            <a:r>
              <a:rPr lang="nl-NL" sz="2400" b="1" dirty="0"/>
              <a:t>Nu: 12 maanden langere levensverwachting = 8 maanden later pensioen</a:t>
            </a:r>
            <a:endParaRPr lang="nl-NL" sz="2400" b="1" dirty="0">
              <a:ea typeface="Calibri"/>
              <a:cs typeface="Calibri"/>
            </a:endParaRPr>
          </a:p>
          <a:p>
            <a:pPr marL="215900" indent="-215900" algn="ctr">
              <a:buFont typeface="Arial" panose="020B0604020202020204" pitchFamily="34" charset="0"/>
              <a:buChar char="•"/>
            </a:pPr>
            <a:r>
              <a:rPr lang="nl-NL" sz="2400" b="1" dirty="0"/>
              <a:t>Kabinet: 12 maanden langere levensverwachting = 12 maanden later pensioen</a:t>
            </a:r>
            <a:endParaRPr lang="nl-NL" sz="2400" b="1" dirty="0">
              <a:ea typeface="Calibri"/>
              <a:cs typeface="Calibri"/>
            </a:endParaRPr>
          </a:p>
        </p:txBody>
      </p:sp>
      <p:sp>
        <p:nvSpPr>
          <p:cNvPr id="3" name="Titel 2">
            <a:extLst>
              <a:ext uri="{FF2B5EF4-FFF2-40B4-BE49-F238E27FC236}">
                <a16:creationId xmlns:a16="http://schemas.microsoft.com/office/drawing/2014/main" id="{0516CACE-7AF6-7FD1-B7A3-FF4A3E3F3748}"/>
              </a:ext>
            </a:extLst>
          </p:cNvPr>
          <p:cNvSpPr>
            <a:spLocks noGrp="1"/>
          </p:cNvSpPr>
          <p:nvPr>
            <p:ph type="title"/>
          </p:nvPr>
        </p:nvSpPr>
        <p:spPr/>
        <p:txBody>
          <a:bodyPr/>
          <a:lstStyle/>
          <a:p>
            <a:r>
              <a:rPr lang="nl-NL"/>
              <a:t>Waarom doen we dit?</a:t>
            </a:r>
          </a:p>
        </p:txBody>
      </p:sp>
      <p:sp>
        <p:nvSpPr>
          <p:cNvPr id="4" name="Tijdelijke aanduiding voor tekst 3">
            <a:extLst>
              <a:ext uri="{FF2B5EF4-FFF2-40B4-BE49-F238E27FC236}">
                <a16:creationId xmlns:a16="http://schemas.microsoft.com/office/drawing/2014/main" id="{A84259E8-E15C-0BDE-DD8A-70D1344D5376}"/>
              </a:ext>
            </a:extLst>
          </p:cNvPr>
          <p:cNvSpPr>
            <a:spLocks noGrp="1"/>
          </p:cNvSpPr>
          <p:nvPr>
            <p:ph type="body" sz="quarter" idx="13"/>
          </p:nvPr>
        </p:nvSpPr>
        <p:spPr/>
        <p:txBody>
          <a:bodyPr>
            <a:normAutofit fontScale="92500" lnSpcReduction="10000"/>
          </a:bodyPr>
          <a:lstStyle/>
          <a:p>
            <a:r>
              <a:rPr lang="nl-NL" err="1"/>
              <a:t>Aow</a:t>
            </a:r>
            <a:r>
              <a:rPr lang="nl-NL"/>
              <a:t>: Een ongekend oneerlijke rekening</a:t>
            </a:r>
          </a:p>
          <a:p>
            <a:endParaRPr lang="nl-NL"/>
          </a:p>
        </p:txBody>
      </p:sp>
      <p:sp>
        <p:nvSpPr>
          <p:cNvPr id="5" name="Tijdelijke aanduiding voor datum 4">
            <a:extLst>
              <a:ext uri="{FF2B5EF4-FFF2-40B4-BE49-F238E27FC236}">
                <a16:creationId xmlns:a16="http://schemas.microsoft.com/office/drawing/2014/main" id="{A339D44E-2C95-D61C-0E9B-577CCCFF85A8}"/>
              </a:ext>
            </a:extLst>
          </p:cNvPr>
          <p:cNvSpPr>
            <a:spLocks noGrp="1"/>
          </p:cNvSpPr>
          <p:nvPr>
            <p:ph type="dt" sz="half" idx="14"/>
          </p:nvPr>
        </p:nvSpPr>
        <p:spPr/>
        <p:txBody>
          <a:bodyPr/>
          <a:lstStyle/>
          <a:p>
            <a:fld id="{E1BD68F1-9F86-4A1C-9989-3EA65E650E44}" type="datetime4">
              <a:rPr lang="nl-NL" smtClean="0"/>
              <a:t>20 april 2026</a:t>
            </a:fld>
            <a:endParaRPr lang="nl-NL"/>
          </a:p>
        </p:txBody>
      </p:sp>
    </p:spTree>
    <p:extLst>
      <p:ext uri="{BB962C8B-B14F-4D97-AF65-F5344CB8AC3E}">
        <p14:creationId xmlns:p14="http://schemas.microsoft.com/office/powerpoint/2010/main" val="2837584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BDB46-2128-106C-0F40-F98F4705D046}"/>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630EBBE-AB01-D94B-7DAD-DADCD735E94B}"/>
              </a:ext>
            </a:extLst>
          </p:cNvPr>
          <p:cNvSpPr>
            <a:spLocks noGrp="1"/>
          </p:cNvSpPr>
          <p:nvPr>
            <p:ph idx="1"/>
          </p:nvPr>
        </p:nvSpPr>
        <p:spPr>
          <a:xfrm>
            <a:off x="1007533" y="1625601"/>
            <a:ext cx="3391472" cy="4313065"/>
          </a:xfrm>
        </p:spPr>
        <p:txBody>
          <a:bodyPr vert="horz" lIns="0" tIns="0" rIns="0" bIns="0" rtlCol="0" anchor="t">
            <a:normAutofit lnSpcReduction="10000"/>
          </a:bodyPr>
          <a:lstStyle/>
          <a:p>
            <a:pPr marL="215900" indent="-215900"/>
            <a:r>
              <a:rPr lang="nl-NL" dirty="0"/>
              <a:t>Veel mensen halen </a:t>
            </a:r>
            <a:r>
              <a:rPr lang="nl-NL" b="1" dirty="0"/>
              <a:t>nú al niet gezond </a:t>
            </a:r>
            <a:r>
              <a:rPr lang="nl-NL" dirty="0"/>
              <a:t>hun pensioen. Vooral mensen met zwaar werk of laagbetaalde banen</a:t>
            </a:r>
            <a:br>
              <a:rPr lang="nl-NL" dirty="0"/>
            </a:br>
            <a:endParaRPr lang="nl-NL" dirty="0">
              <a:ea typeface="Calibri"/>
              <a:cs typeface="Calibri"/>
            </a:endParaRPr>
          </a:p>
          <a:p>
            <a:pPr marL="215900" indent="-215900"/>
            <a:r>
              <a:rPr lang="nl-NL" dirty="0"/>
              <a:t>Een extra snelle verhoging maakt dit alleen maar </a:t>
            </a:r>
            <a:r>
              <a:rPr lang="nl-NL" b="1" dirty="0"/>
              <a:t>oneerlijker</a:t>
            </a:r>
            <a:br>
              <a:rPr lang="nl-NL" dirty="0"/>
            </a:br>
            <a:endParaRPr lang="nl-NL" dirty="0">
              <a:ea typeface="Calibri"/>
              <a:cs typeface="Calibri"/>
            </a:endParaRPr>
          </a:p>
          <a:p>
            <a:pPr marL="215900" indent="-215900"/>
            <a:r>
              <a:rPr lang="nl-NL" dirty="0"/>
              <a:t>Mensen </a:t>
            </a:r>
            <a:r>
              <a:rPr lang="nl-NL" b="1" dirty="0"/>
              <a:t>met hogere inkomens</a:t>
            </a:r>
            <a:r>
              <a:rPr lang="nl-NL" dirty="0"/>
              <a:t> en meer spaargeld kunnen zélf besluiten eerder te stoppen. Lagere inkomens niet, dat is oneerlijk.</a:t>
            </a:r>
            <a:endParaRPr lang="nl-NL" dirty="0">
              <a:ea typeface="Calibri"/>
              <a:cs typeface="Calibri"/>
            </a:endParaRPr>
          </a:p>
        </p:txBody>
      </p:sp>
      <p:sp>
        <p:nvSpPr>
          <p:cNvPr id="3" name="Titel 2">
            <a:extLst>
              <a:ext uri="{FF2B5EF4-FFF2-40B4-BE49-F238E27FC236}">
                <a16:creationId xmlns:a16="http://schemas.microsoft.com/office/drawing/2014/main" id="{600A7D04-EE86-1F2F-482E-4B7E6A456168}"/>
              </a:ext>
            </a:extLst>
          </p:cNvPr>
          <p:cNvSpPr>
            <a:spLocks noGrp="1"/>
          </p:cNvSpPr>
          <p:nvPr>
            <p:ph type="title"/>
          </p:nvPr>
        </p:nvSpPr>
        <p:spPr/>
        <p:txBody>
          <a:bodyPr/>
          <a:lstStyle/>
          <a:p>
            <a:r>
              <a:rPr lang="nl-NL"/>
              <a:t>Waarom doen we dit?</a:t>
            </a:r>
          </a:p>
        </p:txBody>
      </p:sp>
      <p:sp>
        <p:nvSpPr>
          <p:cNvPr id="4" name="Tijdelijke aanduiding voor tekst 3">
            <a:extLst>
              <a:ext uri="{FF2B5EF4-FFF2-40B4-BE49-F238E27FC236}">
                <a16:creationId xmlns:a16="http://schemas.microsoft.com/office/drawing/2014/main" id="{2047C38E-A492-1FE2-5B74-96802658B40E}"/>
              </a:ext>
            </a:extLst>
          </p:cNvPr>
          <p:cNvSpPr>
            <a:spLocks noGrp="1"/>
          </p:cNvSpPr>
          <p:nvPr>
            <p:ph type="body" sz="quarter" idx="13"/>
          </p:nvPr>
        </p:nvSpPr>
        <p:spPr/>
        <p:txBody>
          <a:bodyPr>
            <a:normAutofit fontScale="92500" lnSpcReduction="10000"/>
          </a:bodyPr>
          <a:lstStyle/>
          <a:p>
            <a:r>
              <a:rPr lang="nl-NL" dirty="0" err="1"/>
              <a:t>Aow</a:t>
            </a:r>
            <a:r>
              <a:rPr lang="nl-NL" dirty="0"/>
              <a:t>: Een ongekend oneerlijke rekening</a:t>
            </a:r>
          </a:p>
          <a:p>
            <a:endParaRPr lang="nl-NL" dirty="0"/>
          </a:p>
        </p:txBody>
      </p:sp>
      <p:sp>
        <p:nvSpPr>
          <p:cNvPr id="5" name="Tijdelijke aanduiding voor datum 4">
            <a:extLst>
              <a:ext uri="{FF2B5EF4-FFF2-40B4-BE49-F238E27FC236}">
                <a16:creationId xmlns:a16="http://schemas.microsoft.com/office/drawing/2014/main" id="{5C5C7C20-1299-C767-D08B-0A9069526049}"/>
              </a:ext>
            </a:extLst>
          </p:cNvPr>
          <p:cNvSpPr>
            <a:spLocks noGrp="1"/>
          </p:cNvSpPr>
          <p:nvPr>
            <p:ph type="dt" sz="half" idx="14"/>
          </p:nvPr>
        </p:nvSpPr>
        <p:spPr/>
        <p:txBody>
          <a:bodyPr/>
          <a:lstStyle/>
          <a:p>
            <a:fld id="{E1BD68F1-9F86-4A1C-9989-3EA65E650E44}" type="datetime4">
              <a:rPr lang="nl-NL" smtClean="0"/>
              <a:t>20 april 2026</a:t>
            </a:fld>
            <a:endParaRPr lang="nl-NL"/>
          </a:p>
        </p:txBody>
      </p:sp>
      <p:pic>
        <p:nvPicPr>
          <p:cNvPr id="8" name="Afbeelding 7" descr="Afbeelding met schermopname, tekst, ontwerp&#10;&#10;Door AI gegenereerde inhoud is mogelijk onjuist.">
            <a:extLst>
              <a:ext uri="{FF2B5EF4-FFF2-40B4-BE49-F238E27FC236}">
                <a16:creationId xmlns:a16="http://schemas.microsoft.com/office/drawing/2014/main" id="{6FFACB83-59A6-9966-1C33-EDDA9DCA0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578" y="2089880"/>
            <a:ext cx="7052573" cy="3317856"/>
          </a:xfrm>
          <a:prstGeom prst="rect">
            <a:avLst/>
          </a:prstGeom>
        </p:spPr>
      </p:pic>
      <p:sp>
        <p:nvSpPr>
          <p:cNvPr id="9" name="Pijl links 8">
            <a:extLst>
              <a:ext uri="{FF2B5EF4-FFF2-40B4-BE49-F238E27FC236}">
                <a16:creationId xmlns:a16="http://schemas.microsoft.com/office/drawing/2014/main" id="{A4E3FE5D-62BF-3339-59F6-AF277E6994B4}"/>
              </a:ext>
            </a:extLst>
          </p:cNvPr>
          <p:cNvSpPr/>
          <p:nvPr/>
        </p:nvSpPr>
        <p:spPr>
          <a:xfrm rot="3530134">
            <a:off x="7982556" y="3111426"/>
            <a:ext cx="963827" cy="4825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Pijl links 9">
            <a:extLst>
              <a:ext uri="{FF2B5EF4-FFF2-40B4-BE49-F238E27FC236}">
                <a16:creationId xmlns:a16="http://schemas.microsoft.com/office/drawing/2014/main" id="{13DC7530-F137-C5F7-D485-F329E7A27C04}"/>
              </a:ext>
            </a:extLst>
          </p:cNvPr>
          <p:cNvSpPr/>
          <p:nvPr/>
        </p:nvSpPr>
        <p:spPr>
          <a:xfrm rot="3557603">
            <a:off x="9683690" y="3187716"/>
            <a:ext cx="963827" cy="4825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62411323"/>
      </p:ext>
    </p:extLst>
  </p:cSld>
  <p:clrMapOvr>
    <a:masterClrMapping/>
  </p:clrMapOvr>
</p:sld>
</file>

<file path=ppt/theme/theme1.xml><?xml version="1.0" encoding="utf-8"?>
<a:theme xmlns:a="http://schemas.openxmlformats.org/drawingml/2006/main" name="PresentatieFNV">
  <a:themeElements>
    <a:clrScheme name="Aangepast 10">
      <a:dk1>
        <a:sysClr val="windowText" lastClr="000000"/>
      </a:dk1>
      <a:lt1>
        <a:sysClr val="window" lastClr="FFFFFF"/>
      </a:lt1>
      <a:dk2>
        <a:srgbClr val="000000"/>
      </a:dk2>
      <a:lt2>
        <a:srgbClr val="FFFFFF"/>
      </a:lt2>
      <a:accent1>
        <a:srgbClr val="E4200E"/>
      </a:accent1>
      <a:accent2>
        <a:srgbClr val="009CDE"/>
      </a:accent2>
      <a:accent3>
        <a:srgbClr val="6E6E6E"/>
      </a:accent3>
      <a:accent4>
        <a:srgbClr val="EDEDED"/>
      </a:accent4>
      <a:accent5>
        <a:srgbClr val="4472C4"/>
      </a:accent5>
      <a:accent6>
        <a:srgbClr val="70AD47"/>
      </a:accent6>
      <a:hlink>
        <a:srgbClr val="009CDE"/>
      </a:hlink>
      <a:folHlink>
        <a:srgbClr val="954F72"/>
      </a:folHlink>
    </a:clrScheme>
    <a:fontScheme name="Aangepast 6">
      <a:majorFont>
        <a:latin typeface="Calibri"/>
        <a:ea typeface=""/>
        <a:cs typeface=""/>
      </a:majorFont>
      <a:minorFont>
        <a:latin typeface="Calibr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blauw breed.potx" id="{72427C85-010E-4AEF-A342-3714A646BEAF}" vid="{4D778098-9854-483A-B57D-7BD2BB3F8AB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7C0522F43B67A498166C8DCC89594AD" ma:contentTypeVersion="10" ma:contentTypeDescription="Een nieuw document maken." ma:contentTypeScope="" ma:versionID="71a261c4e22784a8ded47c9807756dba">
  <xsd:schema xmlns:xsd="http://www.w3.org/2001/XMLSchema" xmlns:xs="http://www.w3.org/2001/XMLSchema" xmlns:p="http://schemas.microsoft.com/office/2006/metadata/properties" xmlns:ns2="c372ff92-d68a-4926-ba42-5e2ac00a1189" xmlns:ns3="a2ca7270-3bc7-4fb0-9cdd-555b79a99708" targetNamespace="http://schemas.microsoft.com/office/2006/metadata/properties" ma:root="true" ma:fieldsID="28031a7f63335169e36945481f7e8ec5" ns2:_="" ns3:_="">
    <xsd:import namespace="c372ff92-d68a-4926-ba42-5e2ac00a1189"/>
    <xsd:import namespace="a2ca7270-3bc7-4fb0-9cdd-555b79a997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72ff92-d68a-4926-ba42-5e2ac00a11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7332b974-fd35-41df-b9f9-ba9a06bbde2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ca7270-3bc7-4fb0-9cdd-555b79a9970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9bffc9c-e4c0-4fd8-8a32-d55d8d8e4c7b}" ma:internalName="TaxCatchAll" ma:showField="CatchAllData" ma:web="a2ca7270-3bc7-4fb0-9cdd-555b79a997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2ca7270-3bc7-4fb0-9cdd-555b79a99708" xsi:nil="true"/>
    <lcf76f155ced4ddcb4097134ff3c332f xmlns="c372ff92-d68a-4926-ba42-5e2ac00a11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FF2E05-43F2-43DA-8183-659A2CD84E8E}">
  <ds:schemaRefs>
    <ds:schemaRef ds:uri="http://schemas.microsoft.com/sharepoint/v3/contenttype/forms"/>
  </ds:schemaRefs>
</ds:datastoreItem>
</file>

<file path=customXml/itemProps2.xml><?xml version="1.0" encoding="utf-8"?>
<ds:datastoreItem xmlns:ds="http://schemas.openxmlformats.org/officeDocument/2006/customXml" ds:itemID="{E15DDABB-5530-4AFB-8CCA-4CFF71CBE3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72ff92-d68a-4926-ba42-5e2ac00a1189"/>
    <ds:schemaRef ds:uri="a2ca7270-3bc7-4fb0-9cdd-555b79a997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748ABA-A082-49B5-90AE-071F00F40C09}">
  <ds:schemaRefs>
    <ds:schemaRef ds:uri="http://www.w3.org/XML/1998/namespace"/>
    <ds:schemaRef ds:uri="http://purl.org/dc/dcmitype/"/>
    <ds:schemaRef ds:uri="6060fed7-c04f-46bf-b37d-3117de554cf0"/>
    <ds:schemaRef ds:uri="http://schemas.microsoft.com/office/2006/documentManagement/types"/>
    <ds:schemaRef ds:uri="f2016302-a68b-4529-b13e-5ee260e7af23"/>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a2ca7270-3bc7-4fb0-9cdd-555b79a99708"/>
    <ds:schemaRef ds:uri="c372ff92-d68a-4926-ba42-5e2ac00a1189"/>
  </ds:schemaRefs>
</ds:datastoreItem>
</file>

<file path=docProps/app.xml><?xml version="1.0" encoding="utf-8"?>
<Properties xmlns="http://schemas.openxmlformats.org/officeDocument/2006/extended-properties" xmlns:vt="http://schemas.openxmlformats.org/officeDocument/2006/docPropsVTypes">
  <Template>ACTIE powerpoint breedbeeld</Template>
  <TotalTime>0</TotalTime>
  <Words>1591</Words>
  <Application>Microsoft Office PowerPoint</Application>
  <PresentationFormat>Widescreen</PresentationFormat>
  <Paragraphs>232</Paragraphs>
  <Slides>28</Slides>
  <Notes>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PresentatieFNV</vt:lpstr>
      <vt:lpstr>De toekomst is van ons  Samen stoppen we de afbraak! </vt:lpstr>
      <vt:lpstr>Fnv schort contact met kabinet op</vt:lpstr>
      <vt:lpstr>Fnv schort contact met kabinet op</vt:lpstr>
      <vt:lpstr>Waarom doen we dit?</vt:lpstr>
      <vt:lpstr>Waarom doen we dit?</vt:lpstr>
      <vt:lpstr>Waarom doen we dit?</vt:lpstr>
      <vt:lpstr>We bekijken drie maatregelen in detail</vt:lpstr>
      <vt:lpstr>Waarom doen we dit?</vt:lpstr>
      <vt:lpstr>Waarom doen we dit?</vt:lpstr>
      <vt:lpstr>Waarom doen we dit?</vt:lpstr>
      <vt:lpstr>Waarom doen we dit?</vt:lpstr>
      <vt:lpstr>Waarom doen we dit?</vt:lpstr>
      <vt:lpstr>Waarom doen we dit?</vt:lpstr>
      <vt:lpstr>Waarom doen we dit?</vt:lpstr>
      <vt:lpstr>Waarom doen we dit?</vt:lpstr>
      <vt:lpstr>Waarom doen we dit?</vt:lpstr>
      <vt:lpstr>Waarom doen we dit?</vt:lpstr>
      <vt:lpstr>Echt waar</vt:lpstr>
      <vt:lpstr>Het kan wÉl anders</vt:lpstr>
      <vt:lpstr>Samen lukt het ons!</vt:lpstr>
      <vt:lpstr>Dit vragen we van elkaar</vt:lpstr>
      <vt:lpstr>Kom ook op 1 mei naar amsterdam!</vt:lpstr>
      <vt:lpstr>Bijlage - REKENVOORBEelden</vt:lpstr>
      <vt:lpstr>Regeerakkoord CDA D66 en VVD</vt:lpstr>
      <vt:lpstr>Regeerakkoord CDA D66 en VVD</vt:lpstr>
      <vt:lpstr>Regeerakkoord CDA D66 en VVD</vt:lpstr>
      <vt:lpstr>Regeerakkoord CDA D66 en VVD</vt:lpstr>
      <vt:lpstr>Regeerakkoord CDA D66 en VVD</vt:lpstr>
    </vt:vector>
  </TitlesOfParts>
  <Company>FNV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#NLverdientbeter</dc:title>
  <dc:creator>Sandra van Rooij</dc:creator>
  <cp:lastModifiedBy>Vera Vrijmoeth</cp:lastModifiedBy>
  <cp:revision>370</cp:revision>
  <dcterms:created xsi:type="dcterms:W3CDTF">2022-11-01T13:56:45Z</dcterms:created>
  <dcterms:modified xsi:type="dcterms:W3CDTF">2026-04-20T12:05:50Z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0x010100C7C0522F43B67A498166C8DCC89594AD</vt:lpwstr>
  </property>
  <property fmtid="{D5CDD505-2E9C-101B-9397-08002B2CF9AE}" pid="3" name="MediaServiceImageTags">
    <vt:lpwstr/>
  </property>
</Properties>
</file>