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2" r:id="rId6"/>
    <p:sldId id="263" r:id="rId7"/>
    <p:sldId id="264" r:id="rId8"/>
    <p:sldId id="265"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F22AF-A400-D4F3-23E0-9062F61FBC88}" v="808" dt="2025-05-08T12:50:12.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Broek" userId="S::bo.broek@fnv.nl::04fff1fd-910f-4aad-8104-58bc70ea5d04" providerId="AD" clId="Web-{6B36FEB0-B573-431D-B1F2-A82F91C03340}"/>
    <pc:docChg chg="addSld modSld">
      <pc:chgData name="Bo Broek" userId="S::bo.broek@fnv.nl::04fff1fd-910f-4aad-8104-58bc70ea5d04" providerId="AD" clId="Web-{6B36FEB0-B573-431D-B1F2-A82F91C03340}" dt="2025-02-13T11:30:46.835" v="491" actId="20577"/>
      <pc:docMkLst>
        <pc:docMk/>
      </pc:docMkLst>
      <pc:sldChg chg="modSp">
        <pc:chgData name="Bo Broek" userId="S::bo.broek@fnv.nl::04fff1fd-910f-4aad-8104-58bc70ea5d04" providerId="AD" clId="Web-{6B36FEB0-B573-431D-B1F2-A82F91C03340}" dt="2025-02-13T10:32:28.666" v="287" actId="20577"/>
        <pc:sldMkLst>
          <pc:docMk/>
          <pc:sldMk cId="3197908274" sldId="258"/>
        </pc:sldMkLst>
        <pc:spChg chg="mod">
          <ac:chgData name="Bo Broek" userId="S::bo.broek@fnv.nl::04fff1fd-910f-4aad-8104-58bc70ea5d04" providerId="AD" clId="Web-{6B36FEB0-B573-431D-B1F2-A82F91C03340}" dt="2025-02-13T10:29:38.771" v="89" actId="20577"/>
          <ac:spMkLst>
            <pc:docMk/>
            <pc:sldMk cId="3197908274" sldId="258"/>
            <ac:spMk id="2" creationId="{5CED9776-746E-7DBF-8C32-CD1FDCE258F8}"/>
          </ac:spMkLst>
        </pc:spChg>
        <pc:spChg chg="mod">
          <ac:chgData name="Bo Broek" userId="S::bo.broek@fnv.nl::04fff1fd-910f-4aad-8104-58bc70ea5d04" providerId="AD" clId="Web-{6B36FEB0-B573-431D-B1F2-A82F91C03340}" dt="2025-02-13T10:32:28.666" v="287" actId="20577"/>
          <ac:spMkLst>
            <pc:docMk/>
            <pc:sldMk cId="3197908274" sldId="258"/>
            <ac:spMk id="3" creationId="{87828C11-AB2F-CBD2-74E7-B17E18206A85}"/>
          </ac:spMkLst>
        </pc:spChg>
      </pc:sldChg>
      <pc:sldChg chg="modSp new">
        <pc:chgData name="Bo Broek" userId="S::bo.broek@fnv.nl::04fff1fd-910f-4aad-8104-58bc70ea5d04" providerId="AD" clId="Web-{6B36FEB0-B573-431D-B1F2-A82F91C03340}" dt="2025-02-13T11:30:46.835" v="491" actId="20577"/>
        <pc:sldMkLst>
          <pc:docMk/>
          <pc:sldMk cId="2203648182" sldId="259"/>
        </pc:sldMkLst>
        <pc:spChg chg="mod">
          <ac:chgData name="Bo Broek" userId="S::bo.broek@fnv.nl::04fff1fd-910f-4aad-8104-58bc70ea5d04" providerId="AD" clId="Web-{6B36FEB0-B573-431D-B1F2-A82F91C03340}" dt="2025-02-13T10:30:06.303" v="105" actId="20577"/>
          <ac:spMkLst>
            <pc:docMk/>
            <pc:sldMk cId="2203648182" sldId="259"/>
            <ac:spMk id="2" creationId="{ECDDF396-8975-A9F0-325D-31B233C6FD34}"/>
          </ac:spMkLst>
        </pc:spChg>
        <pc:spChg chg="mod">
          <ac:chgData name="Bo Broek" userId="S::bo.broek@fnv.nl::04fff1fd-910f-4aad-8104-58bc70ea5d04" providerId="AD" clId="Web-{6B36FEB0-B573-431D-B1F2-A82F91C03340}" dt="2025-02-13T11:30:46.835" v="491" actId="20577"/>
          <ac:spMkLst>
            <pc:docMk/>
            <pc:sldMk cId="2203648182" sldId="259"/>
            <ac:spMk id="3" creationId="{571FA35E-7604-EBC2-68B4-13197F160CBD}"/>
          </ac:spMkLst>
        </pc:spChg>
      </pc:sldChg>
    </pc:docChg>
  </pc:docChgLst>
  <pc:docChgLst>
    <pc:chgData name="Milou Groenteman" userId="S::milou.groenteman@fnv.nl::413fda2b-dcf0-44ea-9aba-2f6433d604f5" providerId="AD" clId="Web-{BEBC3A94-6C59-96DC-6092-8E632BDA3581}"/>
    <pc:docChg chg="modSld">
      <pc:chgData name="Milou Groenteman" userId="S::milou.groenteman@fnv.nl::413fda2b-dcf0-44ea-9aba-2f6433d604f5" providerId="AD" clId="Web-{BEBC3A94-6C59-96DC-6092-8E632BDA3581}" dt="2025-02-11T14:03:43.662" v="55" actId="20577"/>
      <pc:docMkLst>
        <pc:docMk/>
      </pc:docMkLst>
      <pc:sldChg chg="addSp delSp modSp">
        <pc:chgData name="Milou Groenteman" userId="S::milou.groenteman@fnv.nl::413fda2b-dcf0-44ea-9aba-2f6433d604f5" providerId="AD" clId="Web-{BEBC3A94-6C59-96DC-6092-8E632BDA3581}" dt="2025-02-11T14:03:21.583" v="29" actId="1076"/>
        <pc:sldMkLst>
          <pc:docMk/>
          <pc:sldMk cId="3351439039" sldId="256"/>
        </pc:sldMkLst>
        <pc:spChg chg="add mod">
          <ac:chgData name="Milou Groenteman" userId="S::milou.groenteman@fnv.nl::413fda2b-dcf0-44ea-9aba-2f6433d604f5" providerId="AD" clId="Web-{BEBC3A94-6C59-96DC-6092-8E632BDA3581}" dt="2025-02-11T14:03:21.583" v="29" actId="1076"/>
          <ac:spMkLst>
            <pc:docMk/>
            <pc:sldMk cId="3351439039" sldId="256"/>
            <ac:spMk id="2" creationId="{4254F7B2-9851-0230-F402-18758EF5C6EC}"/>
          </ac:spMkLst>
        </pc:spChg>
        <pc:picChg chg="del mod">
          <ac:chgData name="Milou Groenteman" userId="S::milou.groenteman@fnv.nl::413fda2b-dcf0-44ea-9aba-2f6433d604f5" providerId="AD" clId="Web-{BEBC3A94-6C59-96DC-6092-8E632BDA3581}" dt="2025-02-11T14:02:59.489" v="7"/>
          <ac:picMkLst>
            <pc:docMk/>
            <pc:sldMk cId="3351439039" sldId="256"/>
            <ac:picMk id="5" creationId="{395DADF2-6A8A-149E-D6E0-810C9F3574DB}"/>
          </ac:picMkLst>
        </pc:picChg>
      </pc:sldChg>
      <pc:sldChg chg="modSp">
        <pc:chgData name="Milou Groenteman" userId="S::milou.groenteman@fnv.nl::413fda2b-dcf0-44ea-9aba-2f6433d604f5" providerId="AD" clId="Web-{BEBC3A94-6C59-96DC-6092-8E632BDA3581}" dt="2025-02-11T14:03:43.662" v="55" actId="20577"/>
        <pc:sldMkLst>
          <pc:docMk/>
          <pc:sldMk cId="3197908274" sldId="258"/>
        </pc:sldMkLst>
        <pc:spChg chg="mod">
          <ac:chgData name="Milou Groenteman" userId="S::milou.groenteman@fnv.nl::413fda2b-dcf0-44ea-9aba-2f6433d604f5" providerId="AD" clId="Web-{BEBC3A94-6C59-96DC-6092-8E632BDA3581}" dt="2025-02-11T14:03:43.662" v="55" actId="20577"/>
          <ac:spMkLst>
            <pc:docMk/>
            <pc:sldMk cId="3197908274" sldId="258"/>
            <ac:spMk id="2" creationId="{5CED9776-746E-7DBF-8C32-CD1FDCE258F8}"/>
          </ac:spMkLst>
        </pc:spChg>
      </pc:sldChg>
    </pc:docChg>
  </pc:docChgLst>
  <pc:docChgLst>
    <pc:chgData name="Milou Groenteman" userId="S::milou.groenteman@fnv.nl::413fda2b-dcf0-44ea-9aba-2f6433d604f5" providerId="AD" clId="Web-{139D6730-B7BB-9198-4452-DA46C013CEB8}"/>
    <pc:docChg chg="addSld modSld">
      <pc:chgData name="Milou Groenteman" userId="S::milou.groenteman@fnv.nl::413fda2b-dcf0-44ea-9aba-2f6433d604f5" providerId="AD" clId="Web-{139D6730-B7BB-9198-4452-DA46C013CEB8}" dt="2025-02-10T15:47:49.710" v="33" actId="1076"/>
      <pc:docMkLst>
        <pc:docMk/>
      </pc:docMkLst>
      <pc:sldChg chg="addSp delSp modSp">
        <pc:chgData name="Milou Groenteman" userId="S::milou.groenteman@fnv.nl::413fda2b-dcf0-44ea-9aba-2f6433d604f5" providerId="AD" clId="Web-{139D6730-B7BB-9198-4452-DA46C013CEB8}" dt="2025-02-10T15:47:49.710" v="33" actId="1076"/>
        <pc:sldMkLst>
          <pc:docMk/>
          <pc:sldMk cId="3351439039" sldId="256"/>
        </pc:sldMkLst>
        <pc:spChg chg="del">
          <ac:chgData name="Milou Groenteman" userId="S::milou.groenteman@fnv.nl::413fda2b-dcf0-44ea-9aba-2f6433d604f5" providerId="AD" clId="Web-{139D6730-B7BB-9198-4452-DA46C013CEB8}" dt="2025-02-10T15:44:25.438" v="3"/>
          <ac:spMkLst>
            <pc:docMk/>
            <pc:sldMk cId="3351439039" sldId="256"/>
            <ac:spMk id="2" creationId="{00000000-0000-0000-0000-000000000000}"/>
          </ac:spMkLst>
        </pc:spChg>
        <pc:spChg chg="del">
          <ac:chgData name="Milou Groenteman" userId="S::milou.groenteman@fnv.nl::413fda2b-dcf0-44ea-9aba-2f6433d604f5" providerId="AD" clId="Web-{139D6730-B7BB-9198-4452-DA46C013CEB8}" dt="2025-02-10T15:44:28.407" v="4"/>
          <ac:spMkLst>
            <pc:docMk/>
            <pc:sldMk cId="3351439039" sldId="256"/>
            <ac:spMk id="3" creationId="{00000000-0000-0000-0000-000000000000}"/>
          </ac:spMkLst>
        </pc:spChg>
        <pc:picChg chg="add mod">
          <ac:chgData name="Milou Groenteman" userId="S::milou.groenteman@fnv.nl::413fda2b-dcf0-44ea-9aba-2f6433d604f5" providerId="AD" clId="Web-{139D6730-B7BB-9198-4452-DA46C013CEB8}" dt="2025-02-10T15:47:07.272" v="26" actId="1076"/>
          <ac:picMkLst>
            <pc:docMk/>
            <pc:sldMk cId="3351439039" sldId="256"/>
            <ac:picMk id="4" creationId="{E71E7C58-932B-07B4-6D91-2A6D8E31EAC3}"/>
          </ac:picMkLst>
        </pc:picChg>
        <pc:picChg chg="add mod modCrop">
          <ac:chgData name="Milou Groenteman" userId="S::milou.groenteman@fnv.nl::413fda2b-dcf0-44ea-9aba-2f6433d604f5" providerId="AD" clId="Web-{139D6730-B7BB-9198-4452-DA46C013CEB8}" dt="2025-02-10T15:47:49.710" v="33" actId="1076"/>
          <ac:picMkLst>
            <pc:docMk/>
            <pc:sldMk cId="3351439039" sldId="256"/>
            <ac:picMk id="5" creationId="{395DADF2-6A8A-149E-D6E0-810C9F3574DB}"/>
          </ac:picMkLst>
        </pc:picChg>
      </pc:sldChg>
      <pc:sldChg chg="addSp delSp modSp new mod setBg">
        <pc:chgData name="Milou Groenteman" userId="S::milou.groenteman@fnv.nl::413fda2b-dcf0-44ea-9aba-2f6433d604f5" providerId="AD" clId="Web-{139D6730-B7BB-9198-4452-DA46C013CEB8}" dt="2025-02-10T15:46:36.958" v="21"/>
        <pc:sldMkLst>
          <pc:docMk/>
          <pc:sldMk cId="3137950203" sldId="257"/>
        </pc:sldMkLst>
        <pc:spChg chg="del">
          <ac:chgData name="Milou Groenteman" userId="S::milou.groenteman@fnv.nl::413fda2b-dcf0-44ea-9aba-2f6433d604f5" providerId="AD" clId="Web-{139D6730-B7BB-9198-4452-DA46C013CEB8}" dt="2025-02-10T15:46:10.223" v="13"/>
          <ac:spMkLst>
            <pc:docMk/>
            <pc:sldMk cId="3137950203" sldId="257"/>
            <ac:spMk id="2" creationId="{C36B1406-6F53-6A60-6405-62EC7319F1DF}"/>
          </ac:spMkLst>
        </pc:spChg>
        <pc:spChg chg="del">
          <ac:chgData name="Milou Groenteman" userId="S::milou.groenteman@fnv.nl::413fda2b-dcf0-44ea-9aba-2f6433d604f5" providerId="AD" clId="Web-{139D6730-B7BB-9198-4452-DA46C013CEB8}" dt="2025-02-10T15:46:08.238" v="12"/>
          <ac:spMkLst>
            <pc:docMk/>
            <pc:sldMk cId="3137950203" sldId="257"/>
            <ac:spMk id="3" creationId="{D015D27B-6D5D-1AD5-E8C1-9D0FBD28DB57}"/>
          </ac:spMkLst>
        </pc:spChg>
        <pc:spChg chg="add">
          <ac:chgData name="Milou Groenteman" userId="S::milou.groenteman@fnv.nl::413fda2b-dcf0-44ea-9aba-2f6433d604f5" providerId="AD" clId="Web-{139D6730-B7BB-9198-4452-DA46C013CEB8}" dt="2025-02-10T15:46:36.958" v="21"/>
          <ac:spMkLst>
            <pc:docMk/>
            <pc:sldMk cId="3137950203" sldId="257"/>
            <ac:spMk id="9" creationId="{42A4FC2C-047E-45A5-965D-8E1E3BF09BC6}"/>
          </ac:spMkLst>
        </pc:spChg>
        <pc:picChg chg="add mod ord">
          <ac:chgData name="Milou Groenteman" userId="S::milou.groenteman@fnv.nl::413fda2b-dcf0-44ea-9aba-2f6433d604f5" providerId="AD" clId="Web-{139D6730-B7BB-9198-4452-DA46C013CEB8}" dt="2025-02-10T15:46:36.958" v="21"/>
          <ac:picMkLst>
            <pc:docMk/>
            <pc:sldMk cId="3137950203" sldId="257"/>
            <ac:picMk id="4" creationId="{C1332D28-318B-FA3B-926B-CACBCEE4F935}"/>
          </ac:picMkLst>
        </pc:picChg>
      </pc:sldChg>
      <pc:sldChg chg="new">
        <pc:chgData name="Milou Groenteman" userId="S::milou.groenteman@fnv.nl::413fda2b-dcf0-44ea-9aba-2f6433d604f5" providerId="AD" clId="Web-{139D6730-B7BB-9198-4452-DA46C013CEB8}" dt="2025-02-10T15:46:51.677" v="22"/>
        <pc:sldMkLst>
          <pc:docMk/>
          <pc:sldMk cId="3197908274" sldId="258"/>
        </pc:sldMkLst>
      </pc:sldChg>
    </pc:docChg>
  </pc:docChgLst>
  <pc:docChgLst>
    <pc:chgData name="Lieke Smets" userId="S::lieke.smets@fnv.nl::ec0a7090-50f1-44a5-9ad4-27ca7b33bdb2" providerId="AD" clId="Web-{796F22AF-A400-D4F3-23E0-9062F61FBC88}"/>
    <pc:docChg chg="addSld delSld modSld sldOrd">
      <pc:chgData name="Lieke Smets" userId="S::lieke.smets@fnv.nl::ec0a7090-50f1-44a5-9ad4-27ca7b33bdb2" providerId="AD" clId="Web-{796F22AF-A400-D4F3-23E0-9062F61FBC88}" dt="2025-05-08T12:50:12.107" v="788" actId="20577"/>
      <pc:docMkLst>
        <pc:docMk/>
      </pc:docMkLst>
      <pc:sldChg chg="del">
        <pc:chgData name="Lieke Smets" userId="S::lieke.smets@fnv.nl::ec0a7090-50f1-44a5-9ad4-27ca7b33bdb2" providerId="AD" clId="Web-{796F22AF-A400-D4F3-23E0-9062F61FBC88}" dt="2025-05-08T10:46:24.532" v="211"/>
        <pc:sldMkLst>
          <pc:docMk/>
          <pc:sldMk cId="3351439039" sldId="256"/>
        </pc:sldMkLst>
      </pc:sldChg>
      <pc:sldChg chg="del">
        <pc:chgData name="Lieke Smets" userId="S::lieke.smets@fnv.nl::ec0a7090-50f1-44a5-9ad4-27ca7b33bdb2" providerId="AD" clId="Web-{796F22AF-A400-D4F3-23E0-9062F61FBC88}" dt="2025-05-08T10:46:24.907" v="212"/>
        <pc:sldMkLst>
          <pc:docMk/>
          <pc:sldMk cId="3137950203" sldId="257"/>
        </pc:sldMkLst>
      </pc:sldChg>
      <pc:sldChg chg="del">
        <pc:chgData name="Lieke Smets" userId="S::lieke.smets@fnv.nl::ec0a7090-50f1-44a5-9ad4-27ca7b33bdb2" providerId="AD" clId="Web-{796F22AF-A400-D4F3-23E0-9062F61FBC88}" dt="2025-05-08T10:46:25.704" v="213"/>
        <pc:sldMkLst>
          <pc:docMk/>
          <pc:sldMk cId="3197908274" sldId="258"/>
        </pc:sldMkLst>
      </pc:sldChg>
      <pc:sldChg chg="modSp del">
        <pc:chgData name="Lieke Smets" userId="S::lieke.smets@fnv.nl::ec0a7090-50f1-44a5-9ad4-27ca7b33bdb2" providerId="AD" clId="Web-{796F22AF-A400-D4F3-23E0-9062F61FBC88}" dt="2025-05-08T10:53:51.075" v="470"/>
        <pc:sldMkLst>
          <pc:docMk/>
          <pc:sldMk cId="2203648182" sldId="259"/>
        </pc:sldMkLst>
        <pc:spChg chg="mod">
          <ac:chgData name="Lieke Smets" userId="S::lieke.smets@fnv.nl::ec0a7090-50f1-44a5-9ad4-27ca7b33bdb2" providerId="AD" clId="Web-{796F22AF-A400-D4F3-23E0-9062F61FBC88}" dt="2025-05-08T10:46:54.253" v="238" actId="20577"/>
          <ac:spMkLst>
            <pc:docMk/>
            <pc:sldMk cId="2203648182" sldId="259"/>
            <ac:spMk id="2" creationId="{ECDDF396-8975-A9F0-325D-31B233C6FD34}"/>
          </ac:spMkLst>
        </pc:spChg>
        <pc:spChg chg="mod">
          <ac:chgData name="Lieke Smets" userId="S::lieke.smets@fnv.nl::ec0a7090-50f1-44a5-9ad4-27ca7b33bdb2" providerId="AD" clId="Web-{796F22AF-A400-D4F3-23E0-9062F61FBC88}" dt="2025-05-08T10:47:16.801" v="242" actId="20577"/>
          <ac:spMkLst>
            <pc:docMk/>
            <pc:sldMk cId="2203648182" sldId="259"/>
            <ac:spMk id="3" creationId="{571FA35E-7604-EBC2-68B4-13197F160CBD}"/>
          </ac:spMkLst>
        </pc:spChg>
      </pc:sldChg>
      <pc:sldChg chg="modSp add del replId">
        <pc:chgData name="Lieke Smets" userId="S::lieke.smets@fnv.nl::ec0a7090-50f1-44a5-9ad4-27ca7b33bdb2" providerId="AD" clId="Web-{796F22AF-A400-D4F3-23E0-9062F61FBC88}" dt="2025-05-08T10:46:29.564" v="214"/>
        <pc:sldMkLst>
          <pc:docMk/>
          <pc:sldMk cId="2220545696" sldId="260"/>
        </pc:sldMkLst>
        <pc:spChg chg="mod">
          <ac:chgData name="Lieke Smets" userId="S::lieke.smets@fnv.nl::ec0a7090-50f1-44a5-9ad4-27ca7b33bdb2" providerId="AD" clId="Web-{796F22AF-A400-D4F3-23E0-9062F61FBC88}" dt="2025-05-08T10:35:33.366" v="3" actId="20577"/>
          <ac:spMkLst>
            <pc:docMk/>
            <pc:sldMk cId="2220545696" sldId="260"/>
            <ac:spMk id="3" creationId="{CFE5A97D-CCBB-30BA-0508-48B26240D0BB}"/>
          </ac:spMkLst>
        </pc:spChg>
      </pc:sldChg>
      <pc:sldChg chg="addSp delSp modSp add del mod replId setBg">
        <pc:chgData name="Lieke Smets" userId="S::lieke.smets@fnv.nl::ec0a7090-50f1-44a5-9ad4-27ca7b33bdb2" providerId="AD" clId="Web-{796F22AF-A400-D4F3-23E0-9062F61FBC88}" dt="2025-05-08T11:45:29.081" v="696"/>
        <pc:sldMkLst>
          <pc:docMk/>
          <pc:sldMk cId="510606170" sldId="261"/>
        </pc:sldMkLst>
        <pc:spChg chg="mod">
          <ac:chgData name="Lieke Smets" userId="S::lieke.smets@fnv.nl::ec0a7090-50f1-44a5-9ad4-27ca7b33bdb2" providerId="AD" clId="Web-{796F22AF-A400-D4F3-23E0-9062F61FBC88}" dt="2025-05-08T10:39:39.225" v="52" actId="20577"/>
          <ac:spMkLst>
            <pc:docMk/>
            <pc:sldMk cId="510606170" sldId="261"/>
            <ac:spMk id="2" creationId="{F7A20010-3967-36EB-90EA-AE9DF01110CE}"/>
          </ac:spMkLst>
        </pc:spChg>
        <pc:spChg chg="del">
          <ac:chgData name="Lieke Smets" userId="S::lieke.smets@fnv.nl::ec0a7090-50f1-44a5-9ad4-27ca7b33bdb2" providerId="AD" clId="Web-{796F22AF-A400-D4F3-23E0-9062F61FBC88}" dt="2025-05-08T10:36:27.729" v="26"/>
          <ac:spMkLst>
            <pc:docMk/>
            <pc:sldMk cId="510606170" sldId="261"/>
            <ac:spMk id="3" creationId="{AEDBEF84-16FC-C504-2021-E877A79A348B}"/>
          </ac:spMkLst>
        </pc:spChg>
        <pc:spChg chg="add del mod">
          <ac:chgData name="Lieke Smets" userId="S::lieke.smets@fnv.nl::ec0a7090-50f1-44a5-9ad4-27ca7b33bdb2" providerId="AD" clId="Web-{796F22AF-A400-D4F3-23E0-9062F61FBC88}" dt="2025-05-08T10:37:10.857" v="34"/>
          <ac:spMkLst>
            <pc:docMk/>
            <pc:sldMk cId="510606170" sldId="261"/>
            <ac:spMk id="5" creationId="{9E321715-8FF2-5881-E5C6-DFA5B2973414}"/>
          </ac:spMkLst>
        </pc:spChg>
        <pc:picChg chg="add mod">
          <ac:chgData name="Lieke Smets" userId="S::lieke.smets@fnv.nl::ec0a7090-50f1-44a5-9ad4-27ca7b33bdb2" providerId="AD" clId="Web-{796F22AF-A400-D4F3-23E0-9062F61FBC88}" dt="2025-05-08T10:40:39.885" v="64" actId="688"/>
          <ac:picMkLst>
            <pc:docMk/>
            <pc:sldMk cId="510606170" sldId="261"/>
            <ac:picMk id="7" creationId="{BC93F813-4C9E-E090-2246-2FD392166091}"/>
          </ac:picMkLst>
        </pc:picChg>
        <pc:picChg chg="add del mod">
          <ac:chgData name="Lieke Smets" userId="S::lieke.smets@fnv.nl::ec0a7090-50f1-44a5-9ad4-27ca7b33bdb2" providerId="AD" clId="Web-{796F22AF-A400-D4F3-23E0-9062F61FBC88}" dt="2025-05-08T11:38:33.743" v="638"/>
          <ac:picMkLst>
            <pc:docMk/>
            <pc:sldMk cId="510606170" sldId="261"/>
            <ac:picMk id="8" creationId="{DEE10E27-2A86-F40D-2AD3-7F3645FA06A2}"/>
          </ac:picMkLst>
        </pc:picChg>
      </pc:sldChg>
      <pc:sldChg chg="delSp modSp add replId">
        <pc:chgData name="Lieke Smets" userId="S::lieke.smets@fnv.nl::ec0a7090-50f1-44a5-9ad4-27ca7b33bdb2" providerId="AD" clId="Web-{796F22AF-A400-D4F3-23E0-9062F61FBC88}" dt="2025-05-08T12:50:12.107" v="788" actId="20577"/>
        <pc:sldMkLst>
          <pc:docMk/>
          <pc:sldMk cId="691928548" sldId="262"/>
        </pc:sldMkLst>
        <pc:spChg chg="mod">
          <ac:chgData name="Lieke Smets" userId="S::lieke.smets@fnv.nl::ec0a7090-50f1-44a5-9ad4-27ca7b33bdb2" providerId="AD" clId="Web-{796F22AF-A400-D4F3-23E0-9062F61FBC88}" dt="2025-05-08T12:50:12.107" v="788" actId="20577"/>
          <ac:spMkLst>
            <pc:docMk/>
            <pc:sldMk cId="691928548" sldId="262"/>
            <ac:spMk id="2" creationId="{1CAED0FA-1812-4CA1-A7AC-E72523CC9C8C}"/>
          </ac:spMkLst>
        </pc:spChg>
        <pc:picChg chg="del">
          <ac:chgData name="Lieke Smets" userId="S::lieke.smets@fnv.nl::ec0a7090-50f1-44a5-9ad4-27ca7b33bdb2" providerId="AD" clId="Web-{796F22AF-A400-D4F3-23E0-9062F61FBC88}" dt="2025-05-08T10:41:31.482" v="68"/>
          <ac:picMkLst>
            <pc:docMk/>
            <pc:sldMk cId="691928548" sldId="262"/>
            <ac:picMk id="7" creationId="{A9160C1B-71A5-DAE1-D14D-6A7A5E10B26D}"/>
          </ac:picMkLst>
        </pc:picChg>
      </pc:sldChg>
      <pc:sldChg chg="modSp add replId">
        <pc:chgData name="Lieke Smets" userId="S::lieke.smets@fnv.nl::ec0a7090-50f1-44a5-9ad4-27ca7b33bdb2" providerId="AD" clId="Web-{796F22AF-A400-D4F3-23E0-9062F61FBC88}" dt="2025-05-08T10:44:59.355" v="163" actId="20577"/>
        <pc:sldMkLst>
          <pc:docMk/>
          <pc:sldMk cId="4134676419" sldId="263"/>
        </pc:sldMkLst>
        <pc:spChg chg="mod">
          <ac:chgData name="Lieke Smets" userId="S::lieke.smets@fnv.nl::ec0a7090-50f1-44a5-9ad4-27ca7b33bdb2" providerId="AD" clId="Web-{796F22AF-A400-D4F3-23E0-9062F61FBC88}" dt="2025-05-08T10:44:59.355" v="163" actId="20577"/>
          <ac:spMkLst>
            <pc:docMk/>
            <pc:sldMk cId="4134676419" sldId="263"/>
            <ac:spMk id="2" creationId="{6D02EDB3-C7DC-83B7-5447-BBCC4B774C03}"/>
          </ac:spMkLst>
        </pc:spChg>
      </pc:sldChg>
      <pc:sldChg chg="modSp add replId">
        <pc:chgData name="Lieke Smets" userId="S::lieke.smets@fnv.nl::ec0a7090-50f1-44a5-9ad4-27ca7b33bdb2" providerId="AD" clId="Web-{796F22AF-A400-D4F3-23E0-9062F61FBC88}" dt="2025-05-08T12:49:38.012" v="746" actId="20577"/>
        <pc:sldMkLst>
          <pc:docMk/>
          <pc:sldMk cId="3285671814" sldId="264"/>
        </pc:sldMkLst>
        <pc:spChg chg="mod">
          <ac:chgData name="Lieke Smets" userId="S::lieke.smets@fnv.nl::ec0a7090-50f1-44a5-9ad4-27ca7b33bdb2" providerId="AD" clId="Web-{796F22AF-A400-D4F3-23E0-9062F61FBC88}" dt="2025-05-08T12:49:38.012" v="746" actId="20577"/>
          <ac:spMkLst>
            <pc:docMk/>
            <pc:sldMk cId="3285671814" sldId="264"/>
            <ac:spMk id="2" creationId="{BAAB4CA5-A49F-7493-5EB4-30F6213BCF99}"/>
          </ac:spMkLst>
        </pc:spChg>
      </pc:sldChg>
      <pc:sldChg chg="modSp add ord replId">
        <pc:chgData name="Lieke Smets" userId="S::lieke.smets@fnv.nl::ec0a7090-50f1-44a5-9ad4-27ca7b33bdb2" providerId="AD" clId="Web-{796F22AF-A400-D4F3-23E0-9062F61FBC88}" dt="2025-05-08T12:47:06.178" v="739" actId="20577"/>
        <pc:sldMkLst>
          <pc:docMk/>
          <pc:sldMk cId="4134287848" sldId="265"/>
        </pc:sldMkLst>
        <pc:spChg chg="mod">
          <ac:chgData name="Lieke Smets" userId="S::lieke.smets@fnv.nl::ec0a7090-50f1-44a5-9ad4-27ca7b33bdb2" providerId="AD" clId="Web-{796F22AF-A400-D4F3-23E0-9062F61FBC88}" dt="2025-05-08T12:47:06.178" v="739" actId="20577"/>
          <ac:spMkLst>
            <pc:docMk/>
            <pc:sldMk cId="4134287848" sldId="265"/>
            <ac:spMk id="2" creationId="{248D925B-22B5-EFF4-4E3E-8B1A1D1B5D8B}"/>
          </ac:spMkLst>
        </pc:spChg>
      </pc:sldChg>
      <pc:sldChg chg="addSp delSp modSp add replId">
        <pc:chgData name="Lieke Smets" userId="S::lieke.smets@fnv.nl::ec0a7090-50f1-44a5-9ad4-27ca7b33bdb2" providerId="AD" clId="Web-{796F22AF-A400-D4F3-23E0-9062F61FBC88}" dt="2025-05-08T12:46:05.973" v="716" actId="1076"/>
        <pc:sldMkLst>
          <pc:docMk/>
          <pc:sldMk cId="2918950807" sldId="266"/>
        </pc:sldMkLst>
        <pc:spChg chg="mod">
          <ac:chgData name="Lieke Smets" userId="S::lieke.smets@fnv.nl::ec0a7090-50f1-44a5-9ad4-27ca7b33bdb2" providerId="AD" clId="Web-{796F22AF-A400-D4F3-23E0-9062F61FBC88}" dt="2025-05-08T11:03:34.909" v="509" actId="1076"/>
          <ac:spMkLst>
            <pc:docMk/>
            <pc:sldMk cId="2918950807" sldId="266"/>
            <ac:spMk id="2" creationId="{622C056D-5C3E-2493-8EDF-BD3239C741C7}"/>
          </ac:spMkLst>
        </pc:spChg>
        <pc:picChg chg="add mod">
          <ac:chgData name="Lieke Smets" userId="S::lieke.smets@fnv.nl::ec0a7090-50f1-44a5-9ad4-27ca7b33bdb2" providerId="AD" clId="Web-{796F22AF-A400-D4F3-23E0-9062F61FBC88}" dt="2025-05-08T12:42:23.620" v="700" actId="1076"/>
          <ac:picMkLst>
            <pc:docMk/>
            <pc:sldMk cId="2918950807" sldId="266"/>
            <ac:picMk id="3" creationId="{D87BE5B2-634C-FA90-3E0A-69448BD5F752}"/>
          </ac:picMkLst>
        </pc:picChg>
        <pc:picChg chg="add del mod">
          <ac:chgData name="Lieke Smets" userId="S::lieke.smets@fnv.nl::ec0a7090-50f1-44a5-9ad4-27ca7b33bdb2" providerId="AD" clId="Web-{796F22AF-A400-D4F3-23E0-9062F61FBC88}" dt="2025-05-08T10:57:43.637" v="482"/>
          <ac:picMkLst>
            <pc:docMk/>
            <pc:sldMk cId="2918950807" sldId="266"/>
            <ac:picMk id="4" creationId="{3A7EDE8C-90B5-22F4-E945-09023B23F20E}"/>
          </ac:picMkLst>
        </pc:picChg>
        <pc:picChg chg="add del mod">
          <ac:chgData name="Lieke Smets" userId="S::lieke.smets@fnv.nl::ec0a7090-50f1-44a5-9ad4-27ca7b33bdb2" providerId="AD" clId="Web-{796F22AF-A400-D4F3-23E0-9062F61FBC88}" dt="2025-05-08T12:44:12.921" v="702"/>
          <ac:picMkLst>
            <pc:docMk/>
            <pc:sldMk cId="2918950807" sldId="266"/>
            <ac:picMk id="4" creationId="{A7558584-627B-E4C7-5114-B33659DF103C}"/>
          </ac:picMkLst>
        </pc:picChg>
        <pc:picChg chg="add mod">
          <ac:chgData name="Lieke Smets" userId="S::lieke.smets@fnv.nl::ec0a7090-50f1-44a5-9ad4-27ca7b33bdb2" providerId="AD" clId="Web-{796F22AF-A400-D4F3-23E0-9062F61FBC88}" dt="2025-05-08T11:00:10.599" v="485" actId="1076"/>
          <ac:picMkLst>
            <pc:docMk/>
            <pc:sldMk cId="2918950807" sldId="266"/>
            <ac:picMk id="5" creationId="{21E86E19-6B70-DC11-FB20-604701656085}"/>
          </ac:picMkLst>
        </pc:picChg>
        <pc:picChg chg="add del mod">
          <ac:chgData name="Lieke Smets" userId="S::lieke.smets@fnv.nl::ec0a7090-50f1-44a5-9ad4-27ca7b33bdb2" providerId="AD" clId="Web-{796F22AF-A400-D4F3-23E0-9062F61FBC88}" dt="2025-05-08T12:44:25.125" v="705"/>
          <ac:picMkLst>
            <pc:docMk/>
            <pc:sldMk cId="2918950807" sldId="266"/>
            <ac:picMk id="6" creationId="{77D20F37-1CB1-0CB4-986B-F6697A557F22}"/>
          </ac:picMkLst>
        </pc:picChg>
        <pc:picChg chg="add del mod">
          <ac:chgData name="Lieke Smets" userId="S::lieke.smets@fnv.nl::ec0a7090-50f1-44a5-9ad4-27ca7b33bdb2" providerId="AD" clId="Web-{796F22AF-A400-D4F3-23E0-9062F61FBC88}" dt="2025-05-08T11:01:49.152" v="490"/>
          <ac:picMkLst>
            <pc:docMk/>
            <pc:sldMk cId="2918950807" sldId="266"/>
            <ac:picMk id="6" creationId="{9A782A56-6DA0-ED08-CEF6-E2328DF6E344}"/>
          </ac:picMkLst>
        </pc:picChg>
        <pc:picChg chg="add mod">
          <ac:chgData name="Lieke Smets" userId="S::lieke.smets@fnv.nl::ec0a7090-50f1-44a5-9ad4-27ca7b33bdb2" providerId="AD" clId="Web-{796F22AF-A400-D4F3-23E0-9062F61FBC88}" dt="2025-05-08T11:02:16.998" v="500" actId="1076"/>
          <ac:picMkLst>
            <pc:docMk/>
            <pc:sldMk cId="2918950807" sldId="266"/>
            <ac:picMk id="7" creationId="{2DE41547-70BE-1A40-7637-EC8B5B8FC758}"/>
          </ac:picMkLst>
        </pc:picChg>
        <pc:picChg chg="add del mod">
          <ac:chgData name="Lieke Smets" userId="S::lieke.smets@fnv.nl::ec0a7090-50f1-44a5-9ad4-27ca7b33bdb2" providerId="AD" clId="Web-{796F22AF-A400-D4F3-23E0-9062F61FBC88}" dt="2025-05-08T11:02:53.656" v="502"/>
          <ac:picMkLst>
            <pc:docMk/>
            <pc:sldMk cId="2918950807" sldId="266"/>
            <ac:picMk id="8" creationId="{5B740F2A-6FF8-B0AC-4A3E-3CBFDE942168}"/>
          </ac:picMkLst>
        </pc:picChg>
        <pc:picChg chg="add del mod">
          <ac:chgData name="Lieke Smets" userId="S::lieke.smets@fnv.nl::ec0a7090-50f1-44a5-9ad4-27ca7b33bdb2" providerId="AD" clId="Web-{796F22AF-A400-D4F3-23E0-9062F61FBC88}" dt="2025-05-08T12:44:51.110" v="707"/>
          <ac:picMkLst>
            <pc:docMk/>
            <pc:sldMk cId="2918950807" sldId="266"/>
            <ac:picMk id="8" creationId="{97A12891-7E11-29DC-D900-F7851353198F}"/>
          </ac:picMkLst>
        </pc:picChg>
        <pc:picChg chg="add mod">
          <ac:chgData name="Lieke Smets" userId="S::lieke.smets@fnv.nl::ec0a7090-50f1-44a5-9ad4-27ca7b33bdb2" providerId="AD" clId="Web-{796F22AF-A400-D4F3-23E0-9062F61FBC88}" dt="2025-05-08T11:03:17.392" v="508" actId="14100"/>
          <ac:picMkLst>
            <pc:docMk/>
            <pc:sldMk cId="2918950807" sldId="266"/>
            <ac:picMk id="9" creationId="{6137B03E-B8DC-7DEB-BF87-CBF18C788D7E}"/>
          </ac:picMkLst>
        </pc:picChg>
        <pc:picChg chg="add mod">
          <ac:chgData name="Lieke Smets" userId="S::lieke.smets@fnv.nl::ec0a7090-50f1-44a5-9ad4-27ca7b33bdb2" providerId="AD" clId="Web-{796F22AF-A400-D4F3-23E0-9062F61FBC88}" dt="2025-05-08T12:46:05.973" v="716" actId="1076"/>
          <ac:picMkLst>
            <pc:docMk/>
            <pc:sldMk cId="2918950807" sldId="266"/>
            <ac:picMk id="10" creationId="{D3FD4106-F251-EE2B-5C42-C143C675D77F}"/>
          </ac:picMkLst>
        </pc:picChg>
        <pc:picChg chg="add mod">
          <ac:chgData name="Lieke Smets" userId="S::lieke.smets@fnv.nl::ec0a7090-50f1-44a5-9ad4-27ca7b33bdb2" providerId="AD" clId="Web-{796F22AF-A400-D4F3-23E0-9062F61FBC88}" dt="2025-05-08T12:46:00.941" v="715" actId="1076"/>
          <ac:picMkLst>
            <pc:docMk/>
            <pc:sldMk cId="2918950807" sldId="266"/>
            <ac:picMk id="11" creationId="{F012D265-F360-0BCF-99F6-9B29D6688501}"/>
          </ac:picMkLst>
        </pc:picChg>
      </pc:sldChg>
      <pc:sldChg chg="addSp delSp modSp add replId">
        <pc:chgData name="Lieke Smets" userId="S::lieke.smets@fnv.nl::ec0a7090-50f1-44a5-9ad4-27ca7b33bdb2" providerId="AD" clId="Web-{796F22AF-A400-D4F3-23E0-9062F61FBC88}" dt="2025-05-08T11:44:40.484" v="688" actId="14100"/>
        <pc:sldMkLst>
          <pc:docMk/>
          <pc:sldMk cId="1786137338" sldId="267"/>
        </pc:sldMkLst>
        <pc:spChg chg="mod">
          <ac:chgData name="Lieke Smets" userId="S::lieke.smets@fnv.nl::ec0a7090-50f1-44a5-9ad4-27ca7b33bdb2" providerId="AD" clId="Web-{796F22AF-A400-D4F3-23E0-9062F61FBC88}" dt="2025-05-08T11:44:31.843" v="687" actId="20577"/>
          <ac:spMkLst>
            <pc:docMk/>
            <pc:sldMk cId="1786137338" sldId="267"/>
            <ac:spMk id="2" creationId="{EAEE4CFD-4ADF-837F-10E5-0951261EA952}"/>
          </ac:spMkLst>
        </pc:spChg>
        <pc:picChg chg="add del mod">
          <ac:chgData name="Lieke Smets" userId="S::lieke.smets@fnv.nl::ec0a7090-50f1-44a5-9ad4-27ca7b33bdb2" providerId="AD" clId="Web-{796F22AF-A400-D4F3-23E0-9062F61FBC88}" dt="2025-05-08T11:42:20.320" v="641"/>
          <ac:picMkLst>
            <pc:docMk/>
            <pc:sldMk cId="1786137338" sldId="267"/>
            <ac:picMk id="3" creationId="{CE435DBD-D628-5D30-1FDE-F8EABBEFBBD0}"/>
          </ac:picMkLst>
        </pc:picChg>
        <pc:picChg chg="add mod">
          <ac:chgData name="Lieke Smets" userId="S::lieke.smets@fnv.nl::ec0a7090-50f1-44a5-9ad4-27ca7b33bdb2" providerId="AD" clId="Web-{796F22AF-A400-D4F3-23E0-9062F61FBC88}" dt="2025-05-08T11:44:40.484" v="688" actId="14100"/>
          <ac:picMkLst>
            <pc:docMk/>
            <pc:sldMk cId="1786137338" sldId="267"/>
            <ac:picMk id="4" creationId="{D5221897-60E0-17F1-B981-0ABF0D4C86BC}"/>
          </ac:picMkLst>
        </pc:picChg>
        <pc:picChg chg="del">
          <ac:chgData name="Lieke Smets" userId="S::lieke.smets@fnv.nl::ec0a7090-50f1-44a5-9ad4-27ca7b33bdb2" providerId="AD" clId="Web-{796F22AF-A400-D4F3-23E0-9062F61FBC88}" dt="2025-05-08T11:42:31.398" v="645"/>
          <ac:picMkLst>
            <pc:docMk/>
            <pc:sldMk cId="1786137338" sldId="267"/>
            <ac:picMk id="7" creationId="{F1C8FA2D-5B5B-50A1-B245-CF7C6730996E}"/>
          </ac:picMkLst>
        </pc:picChg>
      </pc:sldChg>
      <pc:sldChg chg="addSp delSp modSp add del mod replId setBg">
        <pc:chgData name="Lieke Smets" userId="S::lieke.smets@fnv.nl::ec0a7090-50f1-44a5-9ad4-27ca7b33bdb2" providerId="AD" clId="Web-{796F22AF-A400-D4F3-23E0-9062F61FBC88}" dt="2025-05-08T11:21:38.820" v="635"/>
        <pc:sldMkLst>
          <pc:docMk/>
          <pc:sldMk cId="2173791929" sldId="267"/>
        </pc:sldMkLst>
        <pc:spChg chg="del">
          <ac:chgData name="Lieke Smets" userId="S::lieke.smets@fnv.nl::ec0a7090-50f1-44a5-9ad4-27ca7b33bdb2" providerId="AD" clId="Web-{796F22AF-A400-D4F3-23E0-9062F61FBC88}" dt="2025-05-08T11:11:36.314" v="514"/>
          <ac:spMkLst>
            <pc:docMk/>
            <pc:sldMk cId="2173791929" sldId="267"/>
            <ac:spMk id="2" creationId="{A2AE4566-DBC7-8514-D604-CDC0F5D236A2}"/>
          </ac:spMkLst>
        </pc:spChg>
        <pc:spChg chg="add del mod">
          <ac:chgData name="Lieke Smets" userId="S::lieke.smets@fnv.nl::ec0a7090-50f1-44a5-9ad4-27ca7b33bdb2" providerId="AD" clId="Web-{796F22AF-A400-D4F3-23E0-9062F61FBC88}" dt="2025-05-08T11:11:44.814" v="519"/>
          <ac:spMkLst>
            <pc:docMk/>
            <pc:sldMk cId="2173791929" sldId="267"/>
            <ac:spMk id="5" creationId="{7682B669-46B5-0163-88D2-7960EBC6C51B}"/>
          </ac:spMkLst>
        </pc:spChg>
        <pc:spChg chg="add del mod">
          <ac:chgData name="Lieke Smets" userId="S::lieke.smets@fnv.nl::ec0a7090-50f1-44a5-9ad4-27ca7b33bdb2" providerId="AD" clId="Web-{796F22AF-A400-D4F3-23E0-9062F61FBC88}" dt="2025-05-08T11:15:06.374" v="556"/>
          <ac:spMkLst>
            <pc:docMk/>
            <pc:sldMk cId="2173791929" sldId="267"/>
            <ac:spMk id="9" creationId="{D94E5743-9115-A737-7C6E-840A1B7E727B}"/>
          </ac:spMkLst>
        </pc:spChg>
        <pc:spChg chg="add mod ord">
          <ac:chgData name="Lieke Smets" userId="S::lieke.smets@fnv.nl::ec0a7090-50f1-44a5-9ad4-27ca7b33bdb2" providerId="AD" clId="Web-{796F22AF-A400-D4F3-23E0-9062F61FBC88}" dt="2025-05-08T11:16:16.175" v="594"/>
          <ac:spMkLst>
            <pc:docMk/>
            <pc:sldMk cId="2173791929" sldId="267"/>
            <ac:spMk id="11" creationId="{461A5D87-D651-A2F0-80BD-CC6AB957AF67}"/>
          </ac:spMkLst>
        </pc:spChg>
        <pc:spChg chg="add ord">
          <ac:chgData name="Lieke Smets" userId="S::lieke.smets@fnv.nl::ec0a7090-50f1-44a5-9ad4-27ca7b33bdb2" providerId="AD" clId="Web-{796F22AF-A400-D4F3-23E0-9062F61FBC88}" dt="2025-05-08T11:18:16.589" v="618"/>
          <ac:spMkLst>
            <pc:docMk/>
            <pc:sldMk cId="2173791929" sldId="267"/>
            <ac:spMk id="17" creationId="{6F828D28-8E09-41CC-8229-3070B5467A96}"/>
          </ac:spMkLst>
        </pc:spChg>
        <pc:spChg chg="add">
          <ac:chgData name="Lieke Smets" userId="S::lieke.smets@fnv.nl::ec0a7090-50f1-44a5-9ad4-27ca7b33bdb2" providerId="AD" clId="Web-{796F22AF-A400-D4F3-23E0-9062F61FBC88}" dt="2025-05-08T11:15:27.328" v="559"/>
          <ac:spMkLst>
            <pc:docMk/>
            <pc:sldMk cId="2173791929" sldId="267"/>
            <ac:spMk id="19" creationId="{D5B012D8-7F27-4758-9AC6-C889B154BD73}"/>
          </ac:spMkLst>
        </pc:spChg>
        <pc:spChg chg="add">
          <ac:chgData name="Lieke Smets" userId="S::lieke.smets@fnv.nl::ec0a7090-50f1-44a5-9ad4-27ca7b33bdb2" providerId="AD" clId="Web-{796F22AF-A400-D4F3-23E0-9062F61FBC88}" dt="2025-05-08T11:15:27.328" v="559"/>
          <ac:spMkLst>
            <pc:docMk/>
            <pc:sldMk cId="2173791929" sldId="267"/>
            <ac:spMk id="21" creationId="{4063B759-00FC-46D1-9898-8E8625268FAF}"/>
          </ac:spMkLst>
        </pc:spChg>
        <pc:picChg chg="add del mod">
          <ac:chgData name="Lieke Smets" userId="S::lieke.smets@fnv.nl::ec0a7090-50f1-44a5-9ad4-27ca7b33bdb2" providerId="AD" clId="Web-{796F22AF-A400-D4F3-23E0-9062F61FBC88}" dt="2025-05-08T11:11:42.986" v="518"/>
          <ac:picMkLst>
            <pc:docMk/>
            <pc:sldMk cId="2173791929" sldId="267"/>
            <ac:picMk id="3" creationId="{D44DBFC1-BD58-B21C-4E17-5E09453530BE}"/>
          </ac:picMkLst>
        </pc:picChg>
        <pc:picChg chg="add del mod modCrop">
          <ac:chgData name="Lieke Smets" userId="S::lieke.smets@fnv.nl::ec0a7090-50f1-44a5-9ad4-27ca7b33bdb2" providerId="AD" clId="Web-{796F22AF-A400-D4F3-23E0-9062F61FBC88}" dt="2025-05-08T11:15:06.827" v="557"/>
          <ac:picMkLst>
            <pc:docMk/>
            <pc:sldMk cId="2173791929" sldId="267"/>
            <ac:picMk id="6" creationId="{136F0B93-E71F-2209-60D4-BF97ECC6937F}"/>
          </ac:picMkLst>
        </pc:picChg>
        <pc:picChg chg="del">
          <ac:chgData name="Lieke Smets" userId="S::lieke.smets@fnv.nl::ec0a7090-50f1-44a5-9ad4-27ca7b33bdb2" providerId="AD" clId="Web-{796F22AF-A400-D4F3-23E0-9062F61FBC88}" dt="2025-05-08T11:11:39.658" v="516"/>
          <ac:picMkLst>
            <pc:docMk/>
            <pc:sldMk cId="2173791929" sldId="267"/>
            <ac:picMk id="7" creationId="{2FB49E73-9407-FE32-616F-9864FCC051D3}"/>
          </ac:picMkLst>
        </pc:picChg>
        <pc:picChg chg="add del mod">
          <ac:chgData name="Lieke Smets" userId="S::lieke.smets@fnv.nl::ec0a7090-50f1-44a5-9ad4-27ca7b33bdb2" providerId="AD" clId="Web-{796F22AF-A400-D4F3-23E0-9062F61FBC88}" dt="2025-05-08T11:18:29.621" v="624"/>
          <ac:picMkLst>
            <pc:docMk/>
            <pc:sldMk cId="2173791929" sldId="267"/>
            <ac:picMk id="12" creationId="{530F06BA-4E85-C788-F1B0-F11C246F0F6E}"/>
          </ac:picMkLst>
        </pc:picChg>
        <pc:picChg chg="add del mod ord">
          <ac:chgData name="Lieke Smets" userId="S::lieke.smets@fnv.nl::ec0a7090-50f1-44a5-9ad4-27ca7b33bdb2" providerId="AD" clId="Web-{796F22AF-A400-D4F3-23E0-9062F61FBC88}" dt="2025-05-08T11:18:27.308" v="623"/>
          <ac:picMkLst>
            <pc:docMk/>
            <pc:sldMk cId="2173791929" sldId="267"/>
            <ac:picMk id="13" creationId="{2CA0FF6B-AFA4-76B6-D222-9EBEC0D62689}"/>
          </ac:picMkLst>
        </pc:picChg>
      </pc:sldChg>
      <pc:sldChg chg="add del replId">
        <pc:chgData name="Lieke Smets" userId="S::lieke.smets@fnv.nl::ec0a7090-50f1-44a5-9ad4-27ca7b33bdb2" providerId="AD" clId="Web-{796F22AF-A400-D4F3-23E0-9062F61FBC88}" dt="2025-05-08T11:21:39.305" v="636"/>
        <pc:sldMkLst>
          <pc:docMk/>
          <pc:sldMk cId="1645544722" sldId="268"/>
        </pc:sldMkLst>
      </pc:sldChg>
      <pc:sldChg chg="addSp delSp modSp add del replId">
        <pc:chgData name="Lieke Smets" userId="S::lieke.smets@fnv.nl::ec0a7090-50f1-44a5-9ad4-27ca7b33bdb2" providerId="AD" clId="Web-{796F22AF-A400-D4F3-23E0-9062F61FBC88}" dt="2025-05-08T11:18:14.167" v="617"/>
        <pc:sldMkLst>
          <pc:docMk/>
          <pc:sldMk cId="3200589070" sldId="268"/>
        </pc:sldMkLst>
        <pc:spChg chg="add del mod">
          <ac:chgData name="Lieke Smets" userId="S::lieke.smets@fnv.nl::ec0a7090-50f1-44a5-9ad4-27ca7b33bdb2" providerId="AD" clId="Web-{796F22AF-A400-D4F3-23E0-9062F61FBC88}" dt="2025-05-08T11:18:11.714" v="616"/>
          <ac:spMkLst>
            <pc:docMk/>
            <pc:sldMk cId="3200589070" sldId="268"/>
            <ac:spMk id="3" creationId="{ACEC9000-B8C4-9301-9594-EF989C768973}"/>
          </ac:spMkLst>
        </pc:spChg>
        <pc:spChg chg="add del">
          <ac:chgData name="Lieke Smets" userId="S::lieke.smets@fnv.nl::ec0a7090-50f1-44a5-9ad4-27ca7b33bdb2" providerId="AD" clId="Web-{796F22AF-A400-D4F3-23E0-9062F61FBC88}" dt="2025-05-08T11:18:11.714" v="616"/>
          <ac:spMkLst>
            <pc:docMk/>
            <pc:sldMk cId="3200589070" sldId="268"/>
            <ac:spMk id="11" creationId="{F1C27582-CFBC-9D4E-B2C2-907167B4399A}"/>
          </ac:spMkLst>
        </pc:spChg>
        <pc:picChg chg="add del">
          <ac:chgData name="Lieke Smets" userId="S::lieke.smets@fnv.nl::ec0a7090-50f1-44a5-9ad4-27ca7b33bdb2" providerId="AD" clId="Web-{796F22AF-A400-D4F3-23E0-9062F61FBC88}" dt="2025-05-08T11:18:11.104" v="615"/>
          <ac:picMkLst>
            <pc:docMk/>
            <pc:sldMk cId="3200589070" sldId="268"/>
            <ac:picMk id="13" creationId="{16CCE5F1-6675-B4A6-D8B8-D8143EB55876}"/>
          </ac:picMkLst>
        </pc:picChg>
      </pc:sldChg>
      <pc:sldChg chg="addSp delSp modSp new del">
        <pc:chgData name="Lieke Smets" userId="S::lieke.smets@fnv.nl::ec0a7090-50f1-44a5-9ad4-27ca7b33bdb2" providerId="AD" clId="Web-{796F22AF-A400-D4F3-23E0-9062F61FBC88}" dt="2025-05-08T11:18:10.213" v="614"/>
        <pc:sldMkLst>
          <pc:docMk/>
          <pc:sldMk cId="2116500980" sldId="269"/>
        </pc:sldMkLst>
        <pc:spChg chg="add del">
          <ac:chgData name="Lieke Smets" userId="S::lieke.smets@fnv.nl::ec0a7090-50f1-44a5-9ad4-27ca7b33bdb2" providerId="AD" clId="Web-{796F22AF-A400-D4F3-23E0-9062F61FBC88}" dt="2025-05-08T11:18:09.088" v="612"/>
          <ac:spMkLst>
            <pc:docMk/>
            <pc:sldMk cId="2116500980" sldId="269"/>
            <ac:spMk id="3" creationId="{8FAF8F74-9525-7035-38C0-31CD8A4B8AE3}"/>
          </ac:spMkLst>
        </pc:spChg>
        <pc:picChg chg="add del mod ord">
          <ac:chgData name="Lieke Smets" userId="S::lieke.smets@fnv.nl::ec0a7090-50f1-44a5-9ad4-27ca7b33bdb2" providerId="AD" clId="Web-{796F22AF-A400-D4F3-23E0-9062F61FBC88}" dt="2025-05-08T11:18:09.088" v="612"/>
          <ac:picMkLst>
            <pc:docMk/>
            <pc:sldMk cId="2116500980" sldId="269"/>
            <ac:picMk id="4" creationId="{F69DF212-5C58-969C-E95B-6EC4BCD6AB58}"/>
          </ac:picMkLst>
        </pc:picChg>
      </pc:sldChg>
      <pc:sldChg chg="addSp delSp modSp new del mod setBg">
        <pc:chgData name="Lieke Smets" userId="S::lieke.smets@fnv.nl::ec0a7090-50f1-44a5-9ad4-27ca7b33bdb2" providerId="AD" clId="Web-{796F22AF-A400-D4F3-23E0-9062F61FBC88}" dt="2025-05-08T11:21:26.023" v="634"/>
        <pc:sldMkLst>
          <pc:docMk/>
          <pc:sldMk cId="4149595962" sldId="269"/>
        </pc:sldMkLst>
        <pc:spChg chg="mod ord">
          <ac:chgData name="Lieke Smets" userId="S::lieke.smets@fnv.nl::ec0a7090-50f1-44a5-9ad4-27ca7b33bdb2" providerId="AD" clId="Web-{796F22AF-A400-D4F3-23E0-9062F61FBC88}" dt="2025-05-08T11:20:39.832" v="633"/>
          <ac:spMkLst>
            <pc:docMk/>
            <pc:sldMk cId="4149595962" sldId="269"/>
            <ac:spMk id="2" creationId="{5742C5C6-9221-F168-704D-C5E08BCB8221}"/>
          </ac:spMkLst>
        </pc:spChg>
        <pc:spChg chg="del">
          <ac:chgData name="Lieke Smets" userId="S::lieke.smets@fnv.nl::ec0a7090-50f1-44a5-9ad4-27ca7b33bdb2" providerId="AD" clId="Web-{796F22AF-A400-D4F3-23E0-9062F61FBC88}" dt="2025-05-08T11:19:37.344" v="627"/>
          <ac:spMkLst>
            <pc:docMk/>
            <pc:sldMk cId="4149595962" sldId="269"/>
            <ac:spMk id="3" creationId="{50224E90-925A-141F-35E2-A3A451F2C24E}"/>
          </ac:spMkLst>
        </pc:spChg>
        <pc:spChg chg="add del">
          <ac:chgData name="Lieke Smets" userId="S::lieke.smets@fnv.nl::ec0a7090-50f1-44a5-9ad4-27ca7b33bdb2" providerId="AD" clId="Web-{796F22AF-A400-D4F3-23E0-9062F61FBC88}" dt="2025-05-08T11:20:24.862" v="631"/>
          <ac:spMkLst>
            <pc:docMk/>
            <pc:sldMk cId="4149595962" sldId="269"/>
            <ac:spMk id="8" creationId="{DB0215F6-87E8-37F6-0085-6F9D8218CA56}"/>
          </ac:spMkLst>
        </pc:spChg>
        <pc:spChg chg="add del">
          <ac:chgData name="Lieke Smets" userId="S::lieke.smets@fnv.nl::ec0a7090-50f1-44a5-9ad4-27ca7b33bdb2" providerId="AD" clId="Web-{796F22AF-A400-D4F3-23E0-9062F61FBC88}" dt="2025-05-08T11:20:24.862" v="631"/>
          <ac:spMkLst>
            <pc:docMk/>
            <pc:sldMk cId="4149595962" sldId="269"/>
            <ac:spMk id="11" creationId="{C0A1ED06-4733-4020-9C60-81D4D801408D}"/>
          </ac:spMkLst>
        </pc:spChg>
        <pc:spChg chg="add del">
          <ac:chgData name="Lieke Smets" userId="S::lieke.smets@fnv.nl::ec0a7090-50f1-44a5-9ad4-27ca7b33bdb2" providerId="AD" clId="Web-{796F22AF-A400-D4F3-23E0-9062F61FBC88}" dt="2025-05-08T11:20:24.862" v="631"/>
          <ac:spMkLst>
            <pc:docMk/>
            <pc:sldMk cId="4149595962" sldId="269"/>
            <ac:spMk id="13" creationId="{B0CA3509-3AF9-45FE-93ED-57BB5D5E8E07}"/>
          </ac:spMkLst>
        </pc:spChg>
        <pc:spChg chg="add del">
          <ac:chgData name="Lieke Smets" userId="S::lieke.smets@fnv.nl::ec0a7090-50f1-44a5-9ad4-27ca7b33bdb2" providerId="AD" clId="Web-{796F22AF-A400-D4F3-23E0-9062F61FBC88}" dt="2025-05-08T11:20:39.832" v="633"/>
          <ac:spMkLst>
            <pc:docMk/>
            <pc:sldMk cId="4149595962" sldId="269"/>
            <ac:spMk id="15" creationId="{96CF2A2B-0745-440C-9224-C5C6A0A4286F}"/>
          </ac:spMkLst>
        </pc:spChg>
        <pc:spChg chg="add del">
          <ac:chgData name="Lieke Smets" userId="S::lieke.smets@fnv.nl::ec0a7090-50f1-44a5-9ad4-27ca7b33bdb2" providerId="AD" clId="Web-{796F22AF-A400-D4F3-23E0-9062F61FBC88}" dt="2025-05-08T11:20:39.832" v="633"/>
          <ac:spMkLst>
            <pc:docMk/>
            <pc:sldMk cId="4149595962" sldId="269"/>
            <ac:spMk id="16" creationId="{75BE6D6B-84C9-4D2B-97EB-773B7369EF82}"/>
          </ac:spMkLst>
        </pc:spChg>
        <pc:spChg chg="add del">
          <ac:chgData name="Lieke Smets" userId="S::lieke.smets@fnv.nl::ec0a7090-50f1-44a5-9ad4-27ca7b33bdb2" providerId="AD" clId="Web-{796F22AF-A400-D4F3-23E0-9062F61FBC88}" dt="2025-05-08T11:20:39.832" v="633"/>
          <ac:spMkLst>
            <pc:docMk/>
            <pc:sldMk cId="4149595962" sldId="269"/>
            <ac:spMk id="17" creationId="{D91CD274-8BD7-5FBE-EB14-2468E7818C97}"/>
          </ac:spMkLst>
        </pc:spChg>
        <pc:picChg chg="add mod ord">
          <ac:chgData name="Lieke Smets" userId="S::lieke.smets@fnv.nl::ec0a7090-50f1-44a5-9ad4-27ca7b33bdb2" providerId="AD" clId="Web-{796F22AF-A400-D4F3-23E0-9062F61FBC88}" dt="2025-05-08T11:20:39.832" v="633"/>
          <ac:picMkLst>
            <pc:docMk/>
            <pc:sldMk cId="4149595962" sldId="269"/>
            <ac:picMk id="4" creationId="{CC6BB708-B8E8-F04A-DB73-D17894B788F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08.05.2025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08.05.2025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08.05.2025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08.05.2025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08.05.2025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1F3E2887-A110-0F92-0279-FC489E74F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E4CFD-4ADF-837F-10E5-0951261EA952}"/>
              </a:ext>
            </a:extLst>
          </p:cNvPr>
          <p:cNvSpPr>
            <a:spLocks noGrp="1"/>
          </p:cNvSpPr>
          <p:nvPr>
            <p:ph type="title"/>
          </p:nvPr>
        </p:nvSpPr>
        <p:spPr>
          <a:xfrm>
            <a:off x="653143" y="-4989"/>
            <a:ext cx="10515600" cy="6538387"/>
          </a:xfrm>
        </p:spPr>
        <p:txBody>
          <a:bodyPr>
            <a:noAutofit/>
          </a:bodyPr>
          <a:lstStyle/>
          <a:p>
            <a:r>
              <a:rPr lang="en-US" sz="9600" b="1">
                <a:solidFill>
                  <a:schemeClr val="bg1"/>
                </a:solidFill>
              </a:rPr>
              <a:t>STOP DE SLOOP</a:t>
            </a:r>
            <a:br>
              <a:rPr lang="en-US" sz="9600" b="1">
                <a:solidFill>
                  <a:schemeClr val="bg1"/>
                </a:solidFill>
              </a:rPr>
            </a:br>
            <a:br>
              <a:rPr lang="en-US" sz="9600" b="1"/>
            </a:br>
            <a:r>
              <a:rPr lang="en-US" sz="8000" b="1">
                <a:solidFill>
                  <a:schemeClr val="bg1"/>
                </a:solidFill>
              </a:rPr>
              <a:t>10 JUNI</a:t>
            </a:r>
            <a:br>
              <a:rPr lang="en-US" sz="6000" b="1"/>
            </a:br>
            <a:r>
              <a:rPr lang="en-US" sz="5400" b="1">
                <a:solidFill>
                  <a:schemeClr val="bg1"/>
                </a:solidFill>
              </a:rPr>
              <a:t>NATIONALE HOGER </a:t>
            </a:r>
            <a:br>
              <a:rPr lang="en-US" sz="5400" b="1"/>
            </a:br>
            <a:r>
              <a:rPr lang="en-US" sz="5400" b="1">
                <a:solidFill>
                  <a:schemeClr val="bg1"/>
                </a:solidFill>
              </a:rPr>
              <a:t>ONDERWIJSSTAKING</a:t>
            </a:r>
            <a:endParaRPr lang="en-US" sz="6000">
              <a:solidFill>
                <a:schemeClr val="bg1"/>
              </a:solidFill>
            </a:endParaRPr>
          </a:p>
        </p:txBody>
      </p:sp>
      <p:pic>
        <p:nvPicPr>
          <p:cNvPr id="4" name="Picture 3">
            <a:extLst>
              <a:ext uri="{FF2B5EF4-FFF2-40B4-BE49-F238E27FC236}">
                <a16:creationId xmlns:a16="http://schemas.microsoft.com/office/drawing/2014/main" id="{D5221897-60E0-17F1-B981-0ABF0D4C86BC}"/>
              </a:ext>
            </a:extLst>
          </p:cNvPr>
          <p:cNvPicPr>
            <a:picLocks noChangeAspect="1"/>
          </p:cNvPicPr>
          <p:nvPr/>
        </p:nvPicPr>
        <p:blipFill>
          <a:blip r:embed="rId2"/>
          <a:stretch>
            <a:fillRect/>
          </a:stretch>
        </p:blipFill>
        <p:spPr>
          <a:xfrm>
            <a:off x="6934201" y="-925285"/>
            <a:ext cx="5257799" cy="7892142"/>
          </a:xfrm>
          <a:prstGeom prst="rect">
            <a:avLst/>
          </a:prstGeom>
        </p:spPr>
      </p:pic>
    </p:spTree>
    <p:extLst>
      <p:ext uri="{BB962C8B-B14F-4D97-AF65-F5344CB8AC3E}">
        <p14:creationId xmlns:p14="http://schemas.microsoft.com/office/powerpoint/2010/main" val="178613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6B7562F-B3CC-9F88-834D-02AFEED09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ED0FA-1812-4CA1-A7AC-E72523CC9C8C}"/>
              </a:ext>
            </a:extLst>
          </p:cNvPr>
          <p:cNvSpPr>
            <a:spLocks noGrp="1"/>
          </p:cNvSpPr>
          <p:nvPr>
            <p:ph type="title"/>
          </p:nvPr>
        </p:nvSpPr>
        <p:spPr>
          <a:xfrm>
            <a:off x="838200" y="996783"/>
            <a:ext cx="10515600" cy="5536615"/>
          </a:xfrm>
        </p:spPr>
        <p:txBody>
          <a:bodyPr>
            <a:noAutofit/>
          </a:bodyPr>
          <a:lstStyle/>
          <a:p>
            <a:r>
              <a:rPr lang="nl-NL" sz="6000" b="1">
                <a:solidFill>
                  <a:schemeClr val="bg1"/>
                </a:solidFill>
                <a:latin typeface="Aptos"/>
              </a:rPr>
              <a:t>KORTE GESCHIEDENIS</a:t>
            </a:r>
            <a:br>
              <a:rPr lang="nl-NL" sz="2800">
                <a:solidFill>
                  <a:schemeClr val="bg1"/>
                </a:solidFill>
                <a:latin typeface="Aptos"/>
              </a:rPr>
            </a:br>
            <a:endParaRPr lang="nl-NL" sz="2800">
              <a:latin typeface="Aptos"/>
            </a:endParaRPr>
          </a:p>
          <a:p>
            <a:pPr marL="457200" indent="-457200">
              <a:buFont typeface="Arial"/>
              <a:buChar char="•"/>
            </a:pPr>
            <a:r>
              <a:rPr lang="nl-NL" sz="2800">
                <a:solidFill>
                  <a:schemeClr val="bg1"/>
                </a:solidFill>
                <a:latin typeface="Aptos"/>
              </a:rPr>
              <a:t>Het kabinet bezuinigt ongekend hard op ons onderwijs. In november stonden we daarom met 25.000 op het Malieveld. </a:t>
            </a:r>
            <a:br>
              <a:rPr lang="nl-NL" sz="2800">
                <a:solidFill>
                  <a:schemeClr val="bg1"/>
                </a:solidFill>
                <a:latin typeface="Aptos"/>
              </a:rPr>
            </a:br>
            <a:r>
              <a:rPr lang="nl-NL" sz="2800">
                <a:solidFill>
                  <a:schemeClr val="bg1"/>
                </a:solidFill>
                <a:latin typeface="Aptos"/>
              </a:rPr>
              <a:t>Daardoor ging de </a:t>
            </a:r>
            <a:r>
              <a:rPr lang="nl-NL" sz="2800" err="1">
                <a:solidFill>
                  <a:schemeClr val="bg1"/>
                </a:solidFill>
                <a:latin typeface="Aptos"/>
              </a:rPr>
              <a:t>langstudeerboete</a:t>
            </a:r>
            <a:r>
              <a:rPr lang="nl-NL" sz="2800">
                <a:solidFill>
                  <a:schemeClr val="bg1"/>
                </a:solidFill>
                <a:latin typeface="Aptos"/>
              </a:rPr>
              <a:t> van tafel.</a:t>
            </a:r>
            <a:br>
              <a:rPr lang="nl-NL" sz="2800">
                <a:solidFill>
                  <a:schemeClr val="bg1"/>
                </a:solidFill>
                <a:latin typeface="Aptos"/>
              </a:rPr>
            </a:br>
            <a:endParaRPr lang="nl-NL" sz="2800">
              <a:solidFill>
                <a:schemeClr val="bg1"/>
              </a:solidFill>
              <a:latin typeface="Aptos"/>
            </a:endParaRPr>
          </a:p>
          <a:p>
            <a:pPr marL="457200" indent="-457200">
              <a:buFont typeface="Arial"/>
              <a:buChar char="•"/>
            </a:pPr>
            <a:r>
              <a:rPr lang="nl-NL" sz="2800">
                <a:solidFill>
                  <a:schemeClr val="bg1"/>
                </a:solidFill>
                <a:latin typeface="Aptos"/>
              </a:rPr>
              <a:t>Maar 1,1 miljard aan bezuinigingen bleven staan. Dus kwamen we opnieuw in verzet.</a:t>
            </a:r>
            <a:br>
              <a:rPr lang="nl-NL" sz="2800">
                <a:solidFill>
                  <a:schemeClr val="bg1"/>
                </a:solidFill>
                <a:latin typeface="Aptos"/>
              </a:rPr>
            </a:br>
            <a:endParaRPr lang="nl-NL" sz="2800">
              <a:solidFill>
                <a:schemeClr val="bg1"/>
              </a:solidFill>
              <a:latin typeface="Aptos Display" panose="020F0302020204030204"/>
            </a:endParaRPr>
          </a:p>
          <a:p>
            <a:pPr marL="457200" indent="-457200">
              <a:buFont typeface="Arial"/>
              <a:buChar char="•"/>
            </a:pPr>
            <a:r>
              <a:rPr lang="nl-NL" sz="2800">
                <a:solidFill>
                  <a:schemeClr val="bg1"/>
                </a:solidFill>
                <a:latin typeface="Aptos"/>
              </a:rPr>
              <a:t>In maart en april legden 32.500 medewerkers en studenten het werk neer. Om te laten zien: dit pikken we niet.</a:t>
            </a:r>
            <a:br>
              <a:rPr lang="nl-NL" sz="2800">
                <a:solidFill>
                  <a:schemeClr val="bg1"/>
                </a:solidFill>
                <a:latin typeface="Aptos"/>
              </a:rPr>
            </a:br>
            <a:endParaRPr lang="nl-NL" sz="2800">
              <a:solidFill>
                <a:schemeClr val="bg1"/>
              </a:solidFill>
              <a:latin typeface="Aptos"/>
            </a:endParaRPr>
          </a:p>
          <a:p>
            <a:pPr marL="457200" indent="-457200">
              <a:buFont typeface="Arial"/>
              <a:buChar char="•"/>
            </a:pPr>
            <a:r>
              <a:rPr lang="nl-NL" sz="2800">
                <a:solidFill>
                  <a:schemeClr val="bg1"/>
                </a:solidFill>
                <a:latin typeface="Aptos"/>
              </a:rPr>
              <a:t>Maar wat doet het kabinet? Die gooit er 400 miljoen extra bezuinigingen bovenop.</a:t>
            </a: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69192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C142447-327E-E0AD-B857-A7B68819B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2EDB3-C7DC-83B7-5447-BBCC4B774C03}"/>
              </a:ext>
            </a:extLst>
          </p:cNvPr>
          <p:cNvSpPr>
            <a:spLocks noGrp="1"/>
          </p:cNvSpPr>
          <p:nvPr>
            <p:ph type="title"/>
          </p:nvPr>
        </p:nvSpPr>
        <p:spPr>
          <a:xfrm>
            <a:off x="838200" y="1407861"/>
            <a:ext cx="10515600" cy="5125537"/>
          </a:xfrm>
        </p:spPr>
        <p:txBody>
          <a:bodyPr>
            <a:noAutofit/>
          </a:bodyPr>
          <a:lstStyle/>
          <a:p>
            <a:r>
              <a:rPr lang="nl-NL" sz="6000" b="1">
                <a:solidFill>
                  <a:schemeClr val="bg1"/>
                </a:solidFill>
                <a:latin typeface="Aptos"/>
              </a:rPr>
              <a:t>ONACCEPTABEL! </a:t>
            </a:r>
            <a:br>
              <a:rPr lang="nl-NL" sz="2800">
                <a:solidFill>
                  <a:schemeClr val="bg1"/>
                </a:solidFill>
                <a:latin typeface="Aptos"/>
              </a:rPr>
            </a:br>
            <a:endParaRPr lang="nl-NL" sz="2800">
              <a:latin typeface="Aptos"/>
            </a:endParaRPr>
          </a:p>
          <a:p>
            <a:r>
              <a:rPr lang="nl-NL" sz="3200">
                <a:solidFill>
                  <a:schemeClr val="bg1"/>
                </a:solidFill>
                <a:latin typeface="Aptos"/>
              </a:rPr>
              <a:t>Dit is geen bezuiniging.</a:t>
            </a:r>
          </a:p>
          <a:p>
            <a:r>
              <a:rPr lang="nl-NL" sz="3200">
                <a:solidFill>
                  <a:schemeClr val="bg1"/>
                </a:solidFill>
                <a:latin typeface="Aptos"/>
              </a:rPr>
              <a:t>Dit is een </a:t>
            </a:r>
            <a:r>
              <a:rPr lang="nl-NL" sz="3200" b="1">
                <a:solidFill>
                  <a:schemeClr val="bg1"/>
                </a:solidFill>
                <a:latin typeface="Aptos"/>
              </a:rPr>
              <a:t>SLOOPOPERATIE</a:t>
            </a:r>
            <a:r>
              <a:rPr lang="nl-NL" sz="3200">
                <a:solidFill>
                  <a:schemeClr val="bg1"/>
                </a:solidFill>
                <a:latin typeface="Aptos"/>
              </a:rPr>
              <a:t>.</a:t>
            </a:r>
            <a:br>
              <a:rPr lang="nl-NL" sz="3200">
                <a:solidFill>
                  <a:schemeClr val="bg1"/>
                </a:solidFill>
                <a:latin typeface="Aptos"/>
              </a:rPr>
            </a:br>
            <a:endParaRPr lang="nl-NL" sz="3200">
              <a:solidFill>
                <a:schemeClr val="bg1"/>
              </a:solidFill>
              <a:latin typeface="Aptos"/>
            </a:endParaRPr>
          </a:p>
          <a:p>
            <a:pPr marL="457200" indent="-457200">
              <a:buFont typeface="Arial"/>
              <a:buChar char="•"/>
            </a:pPr>
            <a:r>
              <a:rPr lang="nl-NL" sz="3200">
                <a:solidFill>
                  <a:schemeClr val="bg1"/>
                </a:solidFill>
                <a:latin typeface="Aptos"/>
              </a:rPr>
              <a:t>Van onze studies en banen.</a:t>
            </a:r>
          </a:p>
          <a:p>
            <a:pPr marL="457200" indent="-457200">
              <a:buFont typeface="Arial"/>
              <a:buChar char="•"/>
            </a:pPr>
            <a:r>
              <a:rPr lang="nl-NL" sz="3200">
                <a:solidFill>
                  <a:schemeClr val="bg1"/>
                </a:solidFill>
                <a:latin typeface="Aptos"/>
              </a:rPr>
              <a:t>Van het internationale karakter van ons onderwijs en onderzoek.</a:t>
            </a:r>
          </a:p>
          <a:p>
            <a:pPr marL="457200" indent="-457200">
              <a:buFont typeface="Arial"/>
              <a:buChar char="•"/>
            </a:pPr>
            <a:r>
              <a:rPr lang="nl-NL" sz="3200">
                <a:solidFill>
                  <a:schemeClr val="bg1"/>
                </a:solidFill>
                <a:latin typeface="Aptos"/>
              </a:rPr>
              <a:t>Van kritische en vrije wetenschap.</a:t>
            </a:r>
          </a:p>
          <a:p>
            <a:br>
              <a:rPr lang="nl-NL" sz="3200">
                <a:solidFill>
                  <a:schemeClr val="bg1"/>
                </a:solidFill>
                <a:latin typeface="Aptos"/>
              </a:rPr>
            </a:br>
            <a:r>
              <a:rPr lang="nl-NL" sz="3200">
                <a:solidFill>
                  <a:schemeClr val="bg1"/>
                </a:solidFill>
                <a:latin typeface="Aptos"/>
              </a:rPr>
              <a:t>Dit is een aanval op onze weerbare en democratische rechtsstaat. Een aanval op onze toekomst.</a:t>
            </a:r>
          </a:p>
          <a:p>
            <a:pPr>
              <a:buFont typeface="Arial"/>
            </a:pPr>
            <a:endParaRPr lang="nl-NL" sz="2800">
              <a:latin typeface="Aptos"/>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413467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C8A8DF3-5E17-2F66-6850-13D778A5C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B4CA5-A49F-7493-5EB4-30F6213BCF99}"/>
              </a:ext>
            </a:extLst>
          </p:cNvPr>
          <p:cNvSpPr>
            <a:spLocks noGrp="1"/>
          </p:cNvSpPr>
          <p:nvPr>
            <p:ph type="title"/>
          </p:nvPr>
        </p:nvSpPr>
        <p:spPr>
          <a:xfrm>
            <a:off x="838200" y="1407861"/>
            <a:ext cx="10425364" cy="5125537"/>
          </a:xfrm>
        </p:spPr>
        <p:txBody>
          <a:bodyPr>
            <a:noAutofit/>
          </a:bodyPr>
          <a:lstStyle/>
          <a:p>
            <a:r>
              <a:rPr lang="nl-NL" sz="6000" b="1">
                <a:solidFill>
                  <a:schemeClr val="bg1"/>
                </a:solidFill>
                <a:latin typeface="Aptos"/>
              </a:rPr>
              <a:t>10 JUNI: SLUIT JE AAN </a:t>
            </a:r>
            <a:br>
              <a:rPr lang="nl-NL" sz="2800">
                <a:solidFill>
                  <a:schemeClr val="bg1"/>
                </a:solidFill>
                <a:latin typeface="Aptos"/>
              </a:rPr>
            </a:br>
            <a:endParaRPr lang="nl-NL" sz="2800">
              <a:latin typeface="Aptos"/>
            </a:endParaRPr>
          </a:p>
          <a:p>
            <a:pPr>
              <a:spcBef>
                <a:spcPts val="1000"/>
              </a:spcBef>
            </a:pPr>
            <a:r>
              <a:rPr lang="nl-NL" sz="2800">
                <a:solidFill>
                  <a:schemeClr val="bg1"/>
                </a:solidFill>
                <a:latin typeface="Aptos"/>
              </a:rPr>
              <a:t>Op 10 juni staken we daarom opnieuw. </a:t>
            </a:r>
            <a:br>
              <a:rPr lang="nl-NL" sz="2800">
                <a:solidFill>
                  <a:schemeClr val="bg1"/>
                </a:solidFill>
                <a:latin typeface="Aptos"/>
              </a:rPr>
            </a:br>
            <a:r>
              <a:rPr lang="nl-NL" sz="2800">
                <a:solidFill>
                  <a:schemeClr val="bg1"/>
                </a:solidFill>
                <a:latin typeface="Aptos"/>
              </a:rPr>
              <a:t>Want we weten: volhouden werkt. Actievoeren werkt. </a:t>
            </a:r>
            <a:endParaRPr lang="en-US" sz="2800">
              <a:solidFill>
                <a:schemeClr val="bg1"/>
              </a:solidFill>
              <a:latin typeface="Aptos"/>
            </a:endParaRPr>
          </a:p>
          <a:p>
            <a:pPr>
              <a:spcBef>
                <a:spcPts val="1000"/>
              </a:spcBef>
            </a:pPr>
            <a:br>
              <a:rPr lang="nl-NL" sz="2800">
                <a:solidFill>
                  <a:schemeClr val="bg1"/>
                </a:solidFill>
                <a:latin typeface="Aptos"/>
              </a:rPr>
            </a:br>
            <a:r>
              <a:rPr lang="nl-NL" sz="2800">
                <a:solidFill>
                  <a:schemeClr val="bg1"/>
                </a:solidFill>
                <a:latin typeface="Aptos"/>
              </a:rPr>
              <a:t>Onze eis: </a:t>
            </a:r>
            <a:br>
              <a:rPr lang="nl-NL" sz="2800">
                <a:solidFill>
                  <a:schemeClr val="bg1"/>
                </a:solidFill>
                <a:latin typeface="Aptos"/>
              </a:rPr>
            </a:br>
            <a:r>
              <a:rPr lang="nl-NL" sz="2800" b="1">
                <a:solidFill>
                  <a:schemeClr val="bg1"/>
                </a:solidFill>
                <a:latin typeface="Aptos"/>
              </a:rPr>
              <a:t>ALLE BEZUINIGINGEN MOETEN WORDEN TERUGGEDRAAID. </a:t>
            </a:r>
            <a:br>
              <a:rPr lang="nl-NL" sz="2800" b="1">
                <a:latin typeface="Aptos"/>
              </a:rPr>
            </a:br>
            <a:r>
              <a:rPr lang="nl-NL" sz="2800" b="1">
                <a:solidFill>
                  <a:schemeClr val="bg1"/>
                </a:solidFill>
                <a:latin typeface="Aptos"/>
              </a:rPr>
              <a:t>EN DE WET INTERNATIONALISERING IN BALANS, </a:t>
            </a:r>
            <a:br>
              <a:rPr lang="nl-NL" sz="2800" b="1">
                <a:latin typeface="Aptos"/>
              </a:rPr>
            </a:br>
            <a:r>
              <a:rPr lang="nl-NL" sz="2800" b="1">
                <a:solidFill>
                  <a:schemeClr val="bg1"/>
                </a:solidFill>
                <a:latin typeface="Aptos"/>
              </a:rPr>
              <a:t>DIE MOET VAN TAFEL. </a:t>
            </a:r>
          </a:p>
          <a:p>
            <a:endParaRPr lang="nl-NL" sz="3200">
              <a:solidFill>
                <a:schemeClr val="bg1"/>
              </a:solidFill>
              <a:latin typeface="Aptos"/>
            </a:endParaRPr>
          </a:p>
          <a:p>
            <a:pPr>
              <a:buFont typeface="Arial"/>
            </a:pPr>
            <a:endParaRPr lang="nl-NL" sz="2800">
              <a:latin typeface="Aptos"/>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32856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AEE35992-8D39-6245-E744-E3D9D9BF7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D925B-22B5-EFF4-4E3E-8B1A1D1B5D8B}"/>
              </a:ext>
            </a:extLst>
          </p:cNvPr>
          <p:cNvSpPr>
            <a:spLocks noGrp="1"/>
          </p:cNvSpPr>
          <p:nvPr>
            <p:ph type="title"/>
          </p:nvPr>
        </p:nvSpPr>
        <p:spPr>
          <a:xfrm>
            <a:off x="838200" y="1006809"/>
            <a:ext cx="10515600" cy="5526589"/>
          </a:xfrm>
        </p:spPr>
        <p:txBody>
          <a:bodyPr>
            <a:noAutofit/>
          </a:bodyPr>
          <a:lstStyle/>
          <a:p>
            <a:r>
              <a:rPr lang="nl-NL" sz="6000" b="1">
                <a:solidFill>
                  <a:schemeClr val="bg1"/>
                </a:solidFill>
                <a:latin typeface="Aptos"/>
              </a:rPr>
              <a:t>DIT KAN JIJ DOEN</a:t>
            </a:r>
            <a:br>
              <a:rPr lang="nl-NL" sz="2800">
                <a:solidFill>
                  <a:schemeClr val="bg1"/>
                </a:solidFill>
                <a:latin typeface="Aptos"/>
              </a:rPr>
            </a:br>
            <a:endParaRPr lang="nl-NL" sz="2800">
              <a:latin typeface="Aptos"/>
            </a:endParaRPr>
          </a:p>
          <a:p>
            <a:pPr marL="514350" indent="-514350">
              <a:spcBef>
                <a:spcPts val="1000"/>
              </a:spcBef>
              <a:buAutoNum type="arabicPeriod"/>
            </a:pPr>
            <a:r>
              <a:rPr lang="nl-NL" sz="2800" b="1">
                <a:solidFill>
                  <a:schemeClr val="bg1"/>
                </a:solidFill>
                <a:latin typeface="Aptos"/>
              </a:rPr>
              <a:t>Verspreid informatie</a:t>
            </a:r>
            <a:r>
              <a:rPr lang="nl-NL" sz="2800">
                <a:solidFill>
                  <a:schemeClr val="bg1"/>
                </a:solidFill>
                <a:latin typeface="Aptos"/>
              </a:rPr>
              <a:t> – Help mee met flyer- en posteracties op jouw instelling. </a:t>
            </a:r>
            <a:endParaRPr lang="nl-NL" sz="2800" u="sng">
              <a:solidFill>
                <a:schemeClr val="bg1"/>
              </a:solidFill>
              <a:latin typeface="Aptos"/>
            </a:endParaRPr>
          </a:p>
          <a:p>
            <a:pPr marL="514350" indent="-514350">
              <a:spcBef>
                <a:spcPts val="1000"/>
              </a:spcBef>
              <a:buAutoNum type="arabicPeriod"/>
            </a:pPr>
            <a:r>
              <a:rPr lang="nl-NL" sz="2800" b="1">
                <a:solidFill>
                  <a:schemeClr val="bg1"/>
                </a:solidFill>
                <a:latin typeface="Aptos"/>
              </a:rPr>
              <a:t>Bouw aan solidariteit</a:t>
            </a:r>
            <a:r>
              <a:rPr lang="nl-NL" sz="2800">
                <a:solidFill>
                  <a:schemeClr val="bg1"/>
                </a:solidFill>
                <a:latin typeface="Aptos"/>
              </a:rPr>
              <a:t> – Betrek je collega’s en/of medestudenten en moedig hen aan om FNV-lid te worden, </a:t>
            </a:r>
            <a:br>
              <a:rPr lang="nl-NL" sz="2800">
                <a:solidFill>
                  <a:schemeClr val="bg1"/>
                </a:solidFill>
                <a:latin typeface="Aptos"/>
              </a:rPr>
            </a:br>
            <a:r>
              <a:rPr lang="nl-NL" sz="2800">
                <a:solidFill>
                  <a:schemeClr val="bg1"/>
                </a:solidFill>
                <a:latin typeface="Aptos"/>
              </a:rPr>
              <a:t>zodat we nog sterker staan. </a:t>
            </a:r>
            <a:endParaRPr lang="en-US" sz="2800">
              <a:solidFill>
                <a:schemeClr val="bg1"/>
              </a:solidFill>
              <a:latin typeface="Aptos"/>
            </a:endParaRPr>
          </a:p>
          <a:p>
            <a:pPr marL="514350" indent="-514350">
              <a:spcBef>
                <a:spcPts val="1000"/>
              </a:spcBef>
              <a:buAutoNum type="arabicPeriod"/>
            </a:pPr>
            <a:r>
              <a:rPr lang="nl-NL" sz="2800" b="1">
                <a:solidFill>
                  <a:schemeClr val="bg1"/>
                </a:solidFill>
                <a:latin typeface="Aptos"/>
              </a:rPr>
              <a:t>Laat zien dat je in actie komt</a:t>
            </a:r>
            <a:r>
              <a:rPr lang="nl-NL" sz="2800">
                <a:solidFill>
                  <a:schemeClr val="bg1"/>
                </a:solidFill>
                <a:latin typeface="Aptos"/>
              </a:rPr>
              <a:t> – Gebruik de banner voor in je </a:t>
            </a:r>
            <a:br>
              <a:rPr lang="nl-NL" sz="2800">
                <a:solidFill>
                  <a:schemeClr val="bg1"/>
                </a:solidFill>
                <a:latin typeface="Aptos"/>
              </a:rPr>
            </a:br>
            <a:r>
              <a:rPr lang="nl-NL" sz="2800">
                <a:solidFill>
                  <a:schemeClr val="bg1"/>
                </a:solidFill>
                <a:latin typeface="Aptos"/>
              </a:rPr>
              <a:t>e-mailhandtekening of spreek je uit op </a:t>
            </a:r>
            <a:r>
              <a:rPr lang="nl-NL" sz="2800" err="1">
                <a:solidFill>
                  <a:schemeClr val="bg1"/>
                </a:solidFill>
                <a:latin typeface="Aptos"/>
              </a:rPr>
              <a:t>social</a:t>
            </a:r>
            <a:r>
              <a:rPr lang="nl-NL" sz="2800">
                <a:solidFill>
                  <a:schemeClr val="bg1"/>
                </a:solidFill>
                <a:latin typeface="Aptos"/>
              </a:rPr>
              <a:t> media met de hashtag #KabinetSlooptHogerOnderwijs</a:t>
            </a:r>
            <a:endParaRPr lang="en-US">
              <a:solidFill>
                <a:schemeClr val="bg1"/>
              </a:solidFill>
            </a:endParaRPr>
          </a:p>
          <a:p>
            <a:endParaRPr lang="en-US" sz="6600" b="1">
              <a:solidFill>
                <a:schemeClr val="bg1"/>
              </a:solidFill>
              <a:latin typeface="Aptos Display" panose="020F0302020204030204"/>
            </a:endParaRPr>
          </a:p>
        </p:txBody>
      </p:sp>
    </p:spTree>
    <p:extLst>
      <p:ext uri="{BB962C8B-B14F-4D97-AF65-F5344CB8AC3E}">
        <p14:creationId xmlns:p14="http://schemas.microsoft.com/office/powerpoint/2010/main" val="413428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161B"/>
        </a:solidFill>
        <a:effectLst/>
      </p:bgPr>
    </p:bg>
    <p:spTree>
      <p:nvGrpSpPr>
        <p:cNvPr id="1" name="">
          <a:extLst>
            <a:ext uri="{FF2B5EF4-FFF2-40B4-BE49-F238E27FC236}">
              <a16:creationId xmlns:a16="http://schemas.microsoft.com/office/drawing/2014/main" id="{95494455-7DB0-0994-EEED-82B95E708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C056D-5C3E-2493-8EDF-BD3239C741C7}"/>
              </a:ext>
            </a:extLst>
          </p:cNvPr>
          <p:cNvSpPr>
            <a:spLocks noGrp="1"/>
          </p:cNvSpPr>
          <p:nvPr>
            <p:ph type="title"/>
          </p:nvPr>
        </p:nvSpPr>
        <p:spPr>
          <a:xfrm>
            <a:off x="838200" y="565651"/>
            <a:ext cx="10515600" cy="5526589"/>
          </a:xfrm>
        </p:spPr>
        <p:txBody>
          <a:bodyPr>
            <a:noAutofit/>
          </a:bodyPr>
          <a:lstStyle/>
          <a:p>
            <a:r>
              <a:rPr lang="nl-NL" sz="6000" b="1">
                <a:solidFill>
                  <a:schemeClr val="bg1"/>
                </a:solidFill>
                <a:latin typeface="Aptos"/>
              </a:rPr>
              <a:t>AANMELDEN, ACTIEMATERIAAL </a:t>
            </a:r>
            <a:br>
              <a:rPr lang="nl-NL" sz="6000" b="1">
                <a:solidFill>
                  <a:schemeClr val="bg1"/>
                </a:solidFill>
                <a:latin typeface="Aptos"/>
              </a:rPr>
            </a:br>
            <a:r>
              <a:rPr lang="nl-NL" sz="6000" b="1">
                <a:solidFill>
                  <a:schemeClr val="bg1"/>
                </a:solidFill>
                <a:latin typeface="Aptos"/>
              </a:rPr>
              <a:t>EN MEER </a:t>
            </a:r>
            <a:br>
              <a:rPr lang="nl-NL" sz="6000" b="1">
                <a:solidFill>
                  <a:schemeClr val="bg1"/>
                </a:solidFill>
                <a:latin typeface="Aptos"/>
              </a:rPr>
            </a:br>
            <a:r>
              <a:rPr lang="nl-NL" sz="6000" b="1">
                <a:solidFill>
                  <a:schemeClr val="bg1"/>
                </a:solidFill>
                <a:latin typeface="Aptos"/>
              </a:rPr>
              <a:t>INFORMATIE</a:t>
            </a:r>
            <a:endParaRPr lang="nl-NL" sz="2800">
              <a:solidFill>
                <a:schemeClr val="bg1"/>
              </a:solidFill>
              <a:latin typeface="Aptos"/>
            </a:endParaRPr>
          </a:p>
          <a:p>
            <a:endParaRPr lang="en-US" sz="6600" b="1">
              <a:solidFill>
                <a:schemeClr val="bg1"/>
              </a:solidFill>
              <a:latin typeface="Aptos Display" panose="020F0302020204030204"/>
            </a:endParaRPr>
          </a:p>
        </p:txBody>
      </p:sp>
      <p:pic>
        <p:nvPicPr>
          <p:cNvPr id="3" name="Picture 2">
            <a:extLst>
              <a:ext uri="{FF2B5EF4-FFF2-40B4-BE49-F238E27FC236}">
                <a16:creationId xmlns:a16="http://schemas.microsoft.com/office/drawing/2014/main" id="{D87BE5B2-634C-FA90-3E0A-69448BD5F752}"/>
              </a:ext>
            </a:extLst>
          </p:cNvPr>
          <p:cNvPicPr>
            <a:picLocks noChangeAspect="1"/>
          </p:cNvPicPr>
          <p:nvPr/>
        </p:nvPicPr>
        <p:blipFill>
          <a:blip r:embed="rId2"/>
          <a:stretch>
            <a:fillRect/>
          </a:stretch>
        </p:blipFill>
        <p:spPr>
          <a:xfrm>
            <a:off x="7494670" y="1107909"/>
            <a:ext cx="3519237" cy="3519237"/>
          </a:xfrm>
          <a:prstGeom prst="rect">
            <a:avLst/>
          </a:prstGeom>
        </p:spPr>
      </p:pic>
      <p:pic>
        <p:nvPicPr>
          <p:cNvPr id="5" name="Picture 4">
            <a:extLst>
              <a:ext uri="{FF2B5EF4-FFF2-40B4-BE49-F238E27FC236}">
                <a16:creationId xmlns:a16="http://schemas.microsoft.com/office/drawing/2014/main" id="{21E86E19-6B70-DC11-FB20-604701656085}"/>
              </a:ext>
            </a:extLst>
          </p:cNvPr>
          <p:cNvPicPr>
            <a:picLocks noChangeAspect="1"/>
          </p:cNvPicPr>
          <p:nvPr/>
        </p:nvPicPr>
        <p:blipFill>
          <a:blip r:embed="rId3"/>
          <a:stretch>
            <a:fillRect/>
          </a:stretch>
        </p:blipFill>
        <p:spPr>
          <a:xfrm>
            <a:off x="732403" y="5124174"/>
            <a:ext cx="1516933" cy="1446696"/>
          </a:xfrm>
          <a:prstGeom prst="rect">
            <a:avLst/>
          </a:prstGeom>
        </p:spPr>
      </p:pic>
      <p:pic>
        <p:nvPicPr>
          <p:cNvPr id="7" name="Picture 6">
            <a:extLst>
              <a:ext uri="{FF2B5EF4-FFF2-40B4-BE49-F238E27FC236}">
                <a16:creationId xmlns:a16="http://schemas.microsoft.com/office/drawing/2014/main" id="{2DE41547-70BE-1A40-7637-EC8B5B8FC758}"/>
              </a:ext>
            </a:extLst>
          </p:cNvPr>
          <p:cNvPicPr>
            <a:picLocks noChangeAspect="1"/>
          </p:cNvPicPr>
          <p:nvPr/>
        </p:nvPicPr>
        <p:blipFill>
          <a:blip r:embed="rId4"/>
          <a:stretch>
            <a:fillRect/>
          </a:stretch>
        </p:blipFill>
        <p:spPr>
          <a:xfrm>
            <a:off x="2573269" y="5433734"/>
            <a:ext cx="1711464" cy="816527"/>
          </a:xfrm>
          <a:prstGeom prst="rect">
            <a:avLst/>
          </a:prstGeom>
        </p:spPr>
      </p:pic>
      <p:pic>
        <p:nvPicPr>
          <p:cNvPr id="9" name="Picture 8">
            <a:extLst>
              <a:ext uri="{FF2B5EF4-FFF2-40B4-BE49-F238E27FC236}">
                <a16:creationId xmlns:a16="http://schemas.microsoft.com/office/drawing/2014/main" id="{6137B03E-B8DC-7DEB-BF87-CBF18C788D7E}"/>
              </a:ext>
            </a:extLst>
          </p:cNvPr>
          <p:cNvPicPr>
            <a:picLocks noChangeAspect="1"/>
          </p:cNvPicPr>
          <p:nvPr/>
        </p:nvPicPr>
        <p:blipFill>
          <a:blip r:embed="rId5"/>
          <a:stretch>
            <a:fillRect/>
          </a:stretch>
        </p:blipFill>
        <p:spPr>
          <a:xfrm>
            <a:off x="4708663" y="5429940"/>
            <a:ext cx="1615111" cy="824120"/>
          </a:xfrm>
          <a:prstGeom prst="rect">
            <a:avLst/>
          </a:prstGeom>
        </p:spPr>
      </p:pic>
      <p:pic>
        <p:nvPicPr>
          <p:cNvPr id="10" name="Picture 9">
            <a:extLst>
              <a:ext uri="{FF2B5EF4-FFF2-40B4-BE49-F238E27FC236}">
                <a16:creationId xmlns:a16="http://schemas.microsoft.com/office/drawing/2014/main" id="{D3FD4106-F251-EE2B-5C42-C143C675D77F}"/>
              </a:ext>
            </a:extLst>
          </p:cNvPr>
          <p:cNvPicPr>
            <a:picLocks noChangeAspect="1"/>
          </p:cNvPicPr>
          <p:nvPr/>
        </p:nvPicPr>
        <p:blipFill>
          <a:blip r:embed="rId6"/>
          <a:stretch>
            <a:fillRect/>
          </a:stretch>
        </p:blipFill>
        <p:spPr>
          <a:xfrm rot="21060000">
            <a:off x="8269205" y="5211177"/>
            <a:ext cx="1198144" cy="1127961"/>
          </a:xfrm>
          <a:prstGeom prst="rect">
            <a:avLst/>
          </a:prstGeom>
        </p:spPr>
      </p:pic>
      <p:pic>
        <p:nvPicPr>
          <p:cNvPr id="11" name="Picture 10">
            <a:extLst>
              <a:ext uri="{FF2B5EF4-FFF2-40B4-BE49-F238E27FC236}">
                <a16:creationId xmlns:a16="http://schemas.microsoft.com/office/drawing/2014/main" id="{F012D265-F360-0BCF-99F6-9B29D6688501}"/>
              </a:ext>
            </a:extLst>
          </p:cNvPr>
          <p:cNvPicPr>
            <a:picLocks noChangeAspect="1"/>
          </p:cNvPicPr>
          <p:nvPr/>
        </p:nvPicPr>
        <p:blipFill>
          <a:blip r:embed="rId7"/>
          <a:stretch>
            <a:fillRect/>
          </a:stretch>
        </p:blipFill>
        <p:spPr>
          <a:xfrm>
            <a:off x="6750217" y="5419223"/>
            <a:ext cx="1218199" cy="842211"/>
          </a:xfrm>
          <a:prstGeom prst="rect">
            <a:avLst/>
          </a:prstGeom>
        </p:spPr>
      </p:pic>
    </p:spTree>
    <p:extLst>
      <p:ext uri="{BB962C8B-B14F-4D97-AF65-F5344CB8AC3E}">
        <p14:creationId xmlns:p14="http://schemas.microsoft.com/office/powerpoint/2010/main" val="29189508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60fed7-c04f-46bf-b37d-3117de554cf0" xsi:nil="true"/>
    <lcf76f155ced4ddcb4097134ff3c332f xmlns="f2016302-a68b-4529-b13e-5ee260e7af2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986C1C57769541A6591C58764E8682" ma:contentTypeVersion="15" ma:contentTypeDescription="Create a new document." ma:contentTypeScope="" ma:versionID="1b5f3a8e128244b14c256f550fdd19c8">
  <xsd:schema xmlns:xsd="http://www.w3.org/2001/XMLSchema" xmlns:xs="http://www.w3.org/2001/XMLSchema" xmlns:p="http://schemas.microsoft.com/office/2006/metadata/properties" xmlns:ns2="f2016302-a68b-4529-b13e-5ee260e7af23" xmlns:ns3="6060fed7-c04f-46bf-b37d-3117de554cf0" targetNamespace="http://schemas.microsoft.com/office/2006/metadata/properties" ma:root="true" ma:fieldsID="301c4d2b3627945d7da400ec3f2cd4b0" ns2:_="" ns3:_="">
    <xsd:import namespace="f2016302-a68b-4529-b13e-5ee260e7af23"/>
    <xsd:import namespace="6060fed7-c04f-46bf-b37d-3117de554c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16302-a68b-4529-b13e-5ee260e7a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32b974-fd35-41df-b9f9-ba9a06bbde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0fed7-c04f-46bf-b37d-3117de554c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cd469e0-12f0-4daa-9a88-3087d18a3268}" ma:internalName="TaxCatchAll" ma:showField="CatchAllData" ma:web="6060fed7-c04f-46bf-b37d-3117de554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D0BED-1D9A-4064-8907-7A3BA1A8F4C4}">
  <ds:schemaRefs>
    <ds:schemaRef ds:uri="6060fed7-c04f-46bf-b37d-3117de554cf0"/>
    <ds:schemaRef ds:uri="f2016302-a68b-4529-b13e-5ee260e7af2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70E87F-DA93-4934-81EE-D458594CCB9E}">
  <ds:schemaRefs>
    <ds:schemaRef ds:uri="6060fed7-c04f-46bf-b37d-3117de554cf0"/>
    <ds:schemaRef ds:uri="f2016302-a68b-4529-b13e-5ee260e7af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B49846-6518-475D-B491-FCC2DAD65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Kantoorthema</vt:lpstr>
      <vt:lpstr>STOP DE SLOOP  10 JUNI NATIONALE HOGER  ONDERWIJSSTAKING</vt:lpstr>
      <vt:lpstr>KORTE GESCHIEDENIS  Het kabinet bezuinigt ongekend hard op ons onderwijs. In november stonden we daarom met 25.000 op het Malieveld.  Daardoor ging de langstudeerboete van tafel.  Maar 1,1 miljard aan bezuinigingen bleven staan. Dus kwamen we opnieuw in verzet.  In maart en april legden 32.500 medewerkers en studenten het werk neer. Om te laten zien: dit pikken we niet.  Maar wat doet het kabinet? Die gooit er 400 miljoen extra bezuinigingen bovenop. </vt:lpstr>
      <vt:lpstr>ONACCEPTABEL!   Dit is geen bezuiniging. Dit is een SLOOPOPERATIE.  Van onze studies en banen. Van het internationale karakter van ons onderwijs en onderzoek. Van kritische en vrije wetenschap.  Dit is een aanval op onze weerbare en democratische rechtsstaat. Een aanval op onze toekomst.  </vt:lpstr>
      <vt:lpstr>10 JUNI: SLUIT JE AAN   Op 10 juni staken we daarom opnieuw.  Want we weten: volhouden werkt. Actievoeren werkt.   Onze eis:  ALLE BEZUINIGINGEN MOETEN WORDEN TERUGGEDRAAID.  EN DE WET INTERNATIONALISERING IN BALANS,  DIE MOET VAN TAFEL.    </vt:lpstr>
      <vt:lpstr>DIT KAN JIJ DOEN  Verspreid informatie – Help mee met flyer- en posteracties op jouw instelling.  Bouw aan solidariteit – Betrek je collega’s en/of medestudenten en moedig hen aan om FNV-lid te worden,  zodat we nog sterker staan.  Laat zien dat je in actie komt – Gebruik de banner voor in je  e-mailhandtekening of spreek je uit op social media met de hashtag #KabinetSlooptHogerOnderwijs </vt:lpstr>
      <vt:lpstr>AANMELDEN, ACTIEMATERIAAL  EN MEER  INFORMATIE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2025-02-10T15:38:52Z</dcterms:created>
  <dcterms:modified xsi:type="dcterms:W3CDTF">2025-05-08T12:50:27Z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0x01010070986C1C57769541A6591C58764E8682</vt:lpwstr>
  </property>
  <property fmtid="{D5CDD505-2E9C-101B-9397-08002B2CF9AE}" pid="3" name="MediaServiceImageTags">
    <vt:lpwstr/>
  </property>
</Properties>
</file>