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Neo Sans Pro Bold" charset="1" panose="020B0804030504040204"/>
      <p:regular r:id="rId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pn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94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3413560" y="7669107"/>
            <a:ext cx="1854256" cy="1808673"/>
          </a:xfrm>
          <a:custGeom>
            <a:avLst/>
            <a:gdLst/>
            <a:ahLst/>
            <a:cxnLst/>
            <a:rect r="r" b="b" t="t" l="l"/>
            <a:pathLst>
              <a:path h="1808673" w="1854256">
                <a:moveTo>
                  <a:pt x="0" y="0"/>
                </a:moveTo>
                <a:lnTo>
                  <a:pt x="1854256" y="0"/>
                </a:lnTo>
                <a:lnTo>
                  <a:pt x="1854256" y="1808673"/>
                </a:lnTo>
                <a:lnTo>
                  <a:pt x="0" y="1808673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pic>
        <p:nvPicPr>
          <p:cNvPr name="Picture 3" id="3"/>
          <p:cNvPicPr>
            <a:picLocks noChangeAspect="true"/>
          </p:cNvPicPr>
          <p:nvPr/>
        </p:nvPicPr>
        <p:blipFill>
          <a:blip r:embed="rId3"/>
          <a:stretch>
            <a:fillRect/>
          </a:stretch>
        </p:blipFill>
        <p:spPr>
          <a:xfrm rot="0">
            <a:off x="830580" y="7384725"/>
            <a:ext cx="2377435" cy="2377435"/>
          </a:xfrm>
          <a:prstGeom prst="rect">
            <a:avLst/>
          </a:prstGeom>
        </p:spPr>
      </p:pic>
      <p:sp>
        <p:nvSpPr>
          <p:cNvPr name="Freeform 4" id="4"/>
          <p:cNvSpPr/>
          <p:nvPr/>
        </p:nvSpPr>
        <p:spPr>
          <a:xfrm flipH="false" flipV="false" rot="0">
            <a:off x="7828550" y="0"/>
            <a:ext cx="10287000" cy="10287000"/>
          </a:xfrm>
          <a:custGeom>
            <a:avLst/>
            <a:gdLst/>
            <a:ahLst/>
            <a:cxnLst/>
            <a:rect r="r" b="b" t="t" l="l"/>
            <a:pathLst>
              <a:path h="10287000" w="10287000">
                <a:moveTo>
                  <a:pt x="0" y="0"/>
                </a:moveTo>
                <a:lnTo>
                  <a:pt x="10287000" y="0"/>
                </a:lnTo>
                <a:lnTo>
                  <a:pt x="10287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false" flipV="false" rot="0">
            <a:off x="726859" y="480058"/>
            <a:ext cx="6091253" cy="3426330"/>
          </a:xfrm>
          <a:custGeom>
            <a:avLst/>
            <a:gdLst/>
            <a:ahLst/>
            <a:cxnLst/>
            <a:rect r="r" b="b" t="t" l="l"/>
            <a:pathLst>
              <a:path h="3426330" w="6091253">
                <a:moveTo>
                  <a:pt x="0" y="0"/>
                </a:moveTo>
                <a:lnTo>
                  <a:pt x="6091253" y="0"/>
                </a:lnTo>
                <a:lnTo>
                  <a:pt x="6091253" y="3426330"/>
                </a:lnTo>
                <a:lnTo>
                  <a:pt x="0" y="3426330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-32510" t="-96110" r="-32096" b="-96524"/>
            </a:stretch>
          </a:blipFill>
        </p:spPr>
      </p:sp>
      <p:sp>
        <p:nvSpPr>
          <p:cNvPr name="TextBox 6" id="6"/>
          <p:cNvSpPr txBox="true"/>
          <p:nvPr/>
        </p:nvSpPr>
        <p:spPr>
          <a:xfrm rot="0">
            <a:off x="1028700" y="3491021"/>
            <a:ext cx="7856140" cy="352084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6615"/>
              </a:lnSpc>
            </a:pPr>
            <a:r>
              <a:rPr lang="en-US" sz="5802" b="true">
                <a:solidFill>
                  <a:srgbClr val="FFFFFF"/>
                </a:solidFill>
                <a:latin typeface="Neo Sans Pro Bold"/>
                <a:ea typeface="Neo Sans Pro Bold"/>
                <a:cs typeface="Neo Sans Pro Bold"/>
                <a:sym typeface="Neo Sans Pro Bold"/>
              </a:rPr>
              <a:t>ACADEMISCHE BOYCOT VAN ISRAËL VANUIT UNIVERSITEIT LEIDEN!</a:t>
            </a:r>
          </a:p>
        </p:txBody>
      </p:sp>
      <p:sp>
        <p:nvSpPr>
          <p:cNvPr name="Freeform 7" id="7"/>
          <p:cNvSpPr/>
          <p:nvPr/>
        </p:nvSpPr>
        <p:spPr>
          <a:xfrm flipH="false" flipV="false" rot="0">
            <a:off x="5267816" y="7822934"/>
            <a:ext cx="2773221" cy="1435366"/>
          </a:xfrm>
          <a:custGeom>
            <a:avLst/>
            <a:gdLst/>
            <a:ahLst/>
            <a:cxnLst/>
            <a:rect r="r" b="b" t="t" l="l"/>
            <a:pathLst>
              <a:path h="1435366" w="2773221">
                <a:moveTo>
                  <a:pt x="0" y="0"/>
                </a:moveTo>
                <a:lnTo>
                  <a:pt x="2773220" y="0"/>
                </a:lnTo>
                <a:lnTo>
                  <a:pt x="2773220" y="1435366"/>
                </a:lnTo>
                <a:lnTo>
                  <a:pt x="0" y="1435366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DAG5zGnPuqU</dc:identifier>
  <dcterms:modified xsi:type="dcterms:W3CDTF">2011-08-01T06:04:30Z</dcterms:modified>
  <cp:revision>1</cp:revision>
  <dc:title>Slides</dc:title>
</cp:coreProperties>
</file>