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2" r:id="rId6"/>
    <p:sldId id="263" r:id="rId7"/>
    <p:sldId id="264" r:id="rId8"/>
    <p:sldId id="265"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F22AF-A400-D4F3-23E0-9062F61FBC88}" v="808" dt="2025-05-08T12:50:12.107"/>
    <p1510:client id="{FBE55351-C078-1BE5-0D71-160943CD07C9}" v="265" dt="2025-05-08T13:08:23.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Broek" userId="S::bo.broek@fnv.nl::04fff1fd-910f-4aad-8104-58bc70ea5d04" providerId="AD" clId="Web-{6B36FEB0-B573-431D-B1F2-A82F91C03340}"/>
    <pc:docChg chg="addSld modSld">
      <pc:chgData name="Bo Broek" userId="S::bo.broek@fnv.nl::04fff1fd-910f-4aad-8104-58bc70ea5d04" providerId="AD" clId="Web-{6B36FEB0-B573-431D-B1F2-A82F91C03340}" dt="2025-02-13T11:30:46.835" v="491" actId="20577"/>
      <pc:docMkLst>
        <pc:docMk/>
      </pc:docMkLst>
      <pc:sldChg chg="modSp">
        <pc:chgData name="Bo Broek" userId="S::bo.broek@fnv.nl::04fff1fd-910f-4aad-8104-58bc70ea5d04" providerId="AD" clId="Web-{6B36FEB0-B573-431D-B1F2-A82F91C03340}" dt="2025-02-13T10:32:28.666" v="287" actId="20577"/>
        <pc:sldMkLst>
          <pc:docMk/>
          <pc:sldMk cId="3197908274" sldId="258"/>
        </pc:sldMkLst>
        <pc:spChg chg="mod">
          <ac:chgData name="Bo Broek" userId="S::bo.broek@fnv.nl::04fff1fd-910f-4aad-8104-58bc70ea5d04" providerId="AD" clId="Web-{6B36FEB0-B573-431D-B1F2-A82F91C03340}" dt="2025-02-13T10:29:38.771" v="89" actId="20577"/>
          <ac:spMkLst>
            <pc:docMk/>
            <pc:sldMk cId="3197908274" sldId="258"/>
            <ac:spMk id="2" creationId="{5CED9776-746E-7DBF-8C32-CD1FDCE258F8}"/>
          </ac:spMkLst>
        </pc:spChg>
        <pc:spChg chg="mod">
          <ac:chgData name="Bo Broek" userId="S::bo.broek@fnv.nl::04fff1fd-910f-4aad-8104-58bc70ea5d04" providerId="AD" clId="Web-{6B36FEB0-B573-431D-B1F2-A82F91C03340}" dt="2025-02-13T10:32:28.666" v="287" actId="20577"/>
          <ac:spMkLst>
            <pc:docMk/>
            <pc:sldMk cId="3197908274" sldId="258"/>
            <ac:spMk id="3" creationId="{87828C11-AB2F-CBD2-74E7-B17E18206A85}"/>
          </ac:spMkLst>
        </pc:spChg>
      </pc:sldChg>
      <pc:sldChg chg="modSp new">
        <pc:chgData name="Bo Broek" userId="S::bo.broek@fnv.nl::04fff1fd-910f-4aad-8104-58bc70ea5d04" providerId="AD" clId="Web-{6B36FEB0-B573-431D-B1F2-A82F91C03340}" dt="2025-02-13T11:30:46.835" v="491" actId="20577"/>
        <pc:sldMkLst>
          <pc:docMk/>
          <pc:sldMk cId="2203648182" sldId="259"/>
        </pc:sldMkLst>
        <pc:spChg chg="mod">
          <ac:chgData name="Bo Broek" userId="S::bo.broek@fnv.nl::04fff1fd-910f-4aad-8104-58bc70ea5d04" providerId="AD" clId="Web-{6B36FEB0-B573-431D-B1F2-A82F91C03340}" dt="2025-02-13T10:30:06.303" v="105" actId="20577"/>
          <ac:spMkLst>
            <pc:docMk/>
            <pc:sldMk cId="2203648182" sldId="259"/>
            <ac:spMk id="2" creationId="{ECDDF396-8975-A9F0-325D-31B233C6FD34}"/>
          </ac:spMkLst>
        </pc:spChg>
        <pc:spChg chg="mod">
          <ac:chgData name="Bo Broek" userId="S::bo.broek@fnv.nl::04fff1fd-910f-4aad-8104-58bc70ea5d04" providerId="AD" clId="Web-{6B36FEB0-B573-431D-B1F2-A82F91C03340}" dt="2025-02-13T11:30:46.835" v="491" actId="20577"/>
          <ac:spMkLst>
            <pc:docMk/>
            <pc:sldMk cId="2203648182" sldId="259"/>
            <ac:spMk id="3" creationId="{571FA35E-7604-EBC2-68B4-13197F160CBD}"/>
          </ac:spMkLst>
        </pc:spChg>
      </pc:sldChg>
    </pc:docChg>
  </pc:docChgLst>
  <pc:docChgLst>
    <pc:chgData name="Milou Groenteman" userId="S::milou.groenteman@fnv.nl::413fda2b-dcf0-44ea-9aba-2f6433d604f5" providerId="AD" clId="Web-{BEBC3A94-6C59-96DC-6092-8E632BDA3581}"/>
    <pc:docChg chg="modSld">
      <pc:chgData name="Milou Groenteman" userId="S::milou.groenteman@fnv.nl::413fda2b-dcf0-44ea-9aba-2f6433d604f5" providerId="AD" clId="Web-{BEBC3A94-6C59-96DC-6092-8E632BDA3581}" dt="2025-02-11T14:03:43.662" v="55" actId="20577"/>
      <pc:docMkLst>
        <pc:docMk/>
      </pc:docMkLst>
      <pc:sldChg chg="addSp delSp modSp">
        <pc:chgData name="Milou Groenteman" userId="S::milou.groenteman@fnv.nl::413fda2b-dcf0-44ea-9aba-2f6433d604f5" providerId="AD" clId="Web-{BEBC3A94-6C59-96DC-6092-8E632BDA3581}" dt="2025-02-11T14:03:21.583" v="29" actId="1076"/>
        <pc:sldMkLst>
          <pc:docMk/>
          <pc:sldMk cId="3351439039" sldId="256"/>
        </pc:sldMkLst>
        <pc:spChg chg="add mod">
          <ac:chgData name="Milou Groenteman" userId="S::milou.groenteman@fnv.nl::413fda2b-dcf0-44ea-9aba-2f6433d604f5" providerId="AD" clId="Web-{BEBC3A94-6C59-96DC-6092-8E632BDA3581}" dt="2025-02-11T14:03:21.583" v="29" actId="1076"/>
          <ac:spMkLst>
            <pc:docMk/>
            <pc:sldMk cId="3351439039" sldId="256"/>
            <ac:spMk id="2" creationId="{4254F7B2-9851-0230-F402-18758EF5C6EC}"/>
          </ac:spMkLst>
        </pc:spChg>
        <pc:picChg chg="del mod">
          <ac:chgData name="Milou Groenteman" userId="S::milou.groenteman@fnv.nl::413fda2b-dcf0-44ea-9aba-2f6433d604f5" providerId="AD" clId="Web-{BEBC3A94-6C59-96DC-6092-8E632BDA3581}" dt="2025-02-11T14:02:59.489" v="7"/>
          <ac:picMkLst>
            <pc:docMk/>
            <pc:sldMk cId="3351439039" sldId="256"/>
            <ac:picMk id="5" creationId="{395DADF2-6A8A-149E-D6E0-810C9F3574DB}"/>
          </ac:picMkLst>
        </pc:picChg>
      </pc:sldChg>
      <pc:sldChg chg="modSp">
        <pc:chgData name="Milou Groenteman" userId="S::milou.groenteman@fnv.nl::413fda2b-dcf0-44ea-9aba-2f6433d604f5" providerId="AD" clId="Web-{BEBC3A94-6C59-96DC-6092-8E632BDA3581}" dt="2025-02-11T14:03:43.662" v="55" actId="20577"/>
        <pc:sldMkLst>
          <pc:docMk/>
          <pc:sldMk cId="3197908274" sldId="258"/>
        </pc:sldMkLst>
        <pc:spChg chg="mod">
          <ac:chgData name="Milou Groenteman" userId="S::milou.groenteman@fnv.nl::413fda2b-dcf0-44ea-9aba-2f6433d604f5" providerId="AD" clId="Web-{BEBC3A94-6C59-96DC-6092-8E632BDA3581}" dt="2025-02-11T14:03:43.662" v="55" actId="20577"/>
          <ac:spMkLst>
            <pc:docMk/>
            <pc:sldMk cId="3197908274" sldId="258"/>
            <ac:spMk id="2" creationId="{5CED9776-746E-7DBF-8C32-CD1FDCE258F8}"/>
          </ac:spMkLst>
        </pc:spChg>
      </pc:sldChg>
    </pc:docChg>
  </pc:docChgLst>
  <pc:docChgLst>
    <pc:chgData name="Milou Groenteman" userId="S::milou.groenteman@fnv.nl::413fda2b-dcf0-44ea-9aba-2f6433d604f5" providerId="AD" clId="Web-{139D6730-B7BB-9198-4452-DA46C013CEB8}"/>
    <pc:docChg chg="addSld modSld">
      <pc:chgData name="Milou Groenteman" userId="S::milou.groenteman@fnv.nl::413fda2b-dcf0-44ea-9aba-2f6433d604f5" providerId="AD" clId="Web-{139D6730-B7BB-9198-4452-DA46C013CEB8}" dt="2025-02-10T15:47:49.710" v="33" actId="1076"/>
      <pc:docMkLst>
        <pc:docMk/>
      </pc:docMkLst>
      <pc:sldChg chg="addSp delSp modSp">
        <pc:chgData name="Milou Groenteman" userId="S::milou.groenteman@fnv.nl::413fda2b-dcf0-44ea-9aba-2f6433d604f5" providerId="AD" clId="Web-{139D6730-B7BB-9198-4452-DA46C013CEB8}" dt="2025-02-10T15:47:49.710" v="33" actId="1076"/>
        <pc:sldMkLst>
          <pc:docMk/>
          <pc:sldMk cId="3351439039" sldId="256"/>
        </pc:sldMkLst>
        <pc:spChg chg="del">
          <ac:chgData name="Milou Groenteman" userId="S::milou.groenteman@fnv.nl::413fda2b-dcf0-44ea-9aba-2f6433d604f5" providerId="AD" clId="Web-{139D6730-B7BB-9198-4452-DA46C013CEB8}" dt="2025-02-10T15:44:25.438" v="3"/>
          <ac:spMkLst>
            <pc:docMk/>
            <pc:sldMk cId="3351439039" sldId="256"/>
            <ac:spMk id="2" creationId="{00000000-0000-0000-0000-000000000000}"/>
          </ac:spMkLst>
        </pc:spChg>
        <pc:spChg chg="del">
          <ac:chgData name="Milou Groenteman" userId="S::milou.groenteman@fnv.nl::413fda2b-dcf0-44ea-9aba-2f6433d604f5" providerId="AD" clId="Web-{139D6730-B7BB-9198-4452-DA46C013CEB8}" dt="2025-02-10T15:44:28.407" v="4"/>
          <ac:spMkLst>
            <pc:docMk/>
            <pc:sldMk cId="3351439039" sldId="256"/>
            <ac:spMk id="3" creationId="{00000000-0000-0000-0000-000000000000}"/>
          </ac:spMkLst>
        </pc:spChg>
        <pc:picChg chg="add mod">
          <ac:chgData name="Milou Groenteman" userId="S::milou.groenteman@fnv.nl::413fda2b-dcf0-44ea-9aba-2f6433d604f5" providerId="AD" clId="Web-{139D6730-B7BB-9198-4452-DA46C013CEB8}" dt="2025-02-10T15:47:07.272" v="26" actId="1076"/>
          <ac:picMkLst>
            <pc:docMk/>
            <pc:sldMk cId="3351439039" sldId="256"/>
            <ac:picMk id="4" creationId="{E71E7C58-932B-07B4-6D91-2A6D8E31EAC3}"/>
          </ac:picMkLst>
        </pc:picChg>
        <pc:picChg chg="add mod modCrop">
          <ac:chgData name="Milou Groenteman" userId="S::milou.groenteman@fnv.nl::413fda2b-dcf0-44ea-9aba-2f6433d604f5" providerId="AD" clId="Web-{139D6730-B7BB-9198-4452-DA46C013CEB8}" dt="2025-02-10T15:47:49.710" v="33" actId="1076"/>
          <ac:picMkLst>
            <pc:docMk/>
            <pc:sldMk cId="3351439039" sldId="256"/>
            <ac:picMk id="5" creationId="{395DADF2-6A8A-149E-D6E0-810C9F3574DB}"/>
          </ac:picMkLst>
        </pc:picChg>
      </pc:sldChg>
      <pc:sldChg chg="addSp delSp modSp new mod setBg">
        <pc:chgData name="Milou Groenteman" userId="S::milou.groenteman@fnv.nl::413fda2b-dcf0-44ea-9aba-2f6433d604f5" providerId="AD" clId="Web-{139D6730-B7BB-9198-4452-DA46C013CEB8}" dt="2025-02-10T15:46:36.958" v="21"/>
        <pc:sldMkLst>
          <pc:docMk/>
          <pc:sldMk cId="3137950203" sldId="257"/>
        </pc:sldMkLst>
        <pc:spChg chg="del">
          <ac:chgData name="Milou Groenteman" userId="S::milou.groenteman@fnv.nl::413fda2b-dcf0-44ea-9aba-2f6433d604f5" providerId="AD" clId="Web-{139D6730-B7BB-9198-4452-DA46C013CEB8}" dt="2025-02-10T15:46:10.223" v="13"/>
          <ac:spMkLst>
            <pc:docMk/>
            <pc:sldMk cId="3137950203" sldId="257"/>
            <ac:spMk id="2" creationId="{C36B1406-6F53-6A60-6405-62EC7319F1DF}"/>
          </ac:spMkLst>
        </pc:spChg>
        <pc:spChg chg="del">
          <ac:chgData name="Milou Groenteman" userId="S::milou.groenteman@fnv.nl::413fda2b-dcf0-44ea-9aba-2f6433d604f5" providerId="AD" clId="Web-{139D6730-B7BB-9198-4452-DA46C013CEB8}" dt="2025-02-10T15:46:08.238" v="12"/>
          <ac:spMkLst>
            <pc:docMk/>
            <pc:sldMk cId="3137950203" sldId="257"/>
            <ac:spMk id="3" creationId="{D015D27B-6D5D-1AD5-E8C1-9D0FBD28DB57}"/>
          </ac:spMkLst>
        </pc:spChg>
        <pc:spChg chg="add">
          <ac:chgData name="Milou Groenteman" userId="S::milou.groenteman@fnv.nl::413fda2b-dcf0-44ea-9aba-2f6433d604f5" providerId="AD" clId="Web-{139D6730-B7BB-9198-4452-DA46C013CEB8}" dt="2025-02-10T15:46:36.958" v="21"/>
          <ac:spMkLst>
            <pc:docMk/>
            <pc:sldMk cId="3137950203" sldId="257"/>
            <ac:spMk id="9" creationId="{42A4FC2C-047E-45A5-965D-8E1E3BF09BC6}"/>
          </ac:spMkLst>
        </pc:spChg>
        <pc:picChg chg="add mod ord">
          <ac:chgData name="Milou Groenteman" userId="S::milou.groenteman@fnv.nl::413fda2b-dcf0-44ea-9aba-2f6433d604f5" providerId="AD" clId="Web-{139D6730-B7BB-9198-4452-DA46C013CEB8}" dt="2025-02-10T15:46:36.958" v="21"/>
          <ac:picMkLst>
            <pc:docMk/>
            <pc:sldMk cId="3137950203" sldId="257"/>
            <ac:picMk id="4" creationId="{C1332D28-318B-FA3B-926B-CACBCEE4F935}"/>
          </ac:picMkLst>
        </pc:picChg>
      </pc:sldChg>
      <pc:sldChg chg="new">
        <pc:chgData name="Milou Groenteman" userId="S::milou.groenteman@fnv.nl::413fda2b-dcf0-44ea-9aba-2f6433d604f5" providerId="AD" clId="Web-{139D6730-B7BB-9198-4452-DA46C013CEB8}" dt="2025-02-10T15:46:51.677" v="22"/>
        <pc:sldMkLst>
          <pc:docMk/>
          <pc:sldMk cId="3197908274" sldId="258"/>
        </pc:sldMkLst>
      </pc:sldChg>
    </pc:docChg>
  </pc:docChgLst>
  <pc:docChgLst>
    <pc:chgData name="Lieke Smets" userId="S::lieke.smets@fnv.nl::ec0a7090-50f1-44a5-9ad4-27ca7b33bdb2" providerId="AD" clId="Web-{796F22AF-A400-D4F3-23E0-9062F61FBC88}"/>
    <pc:docChg chg="addSld delSld modSld sldOrd">
      <pc:chgData name="Lieke Smets" userId="S::lieke.smets@fnv.nl::ec0a7090-50f1-44a5-9ad4-27ca7b33bdb2" providerId="AD" clId="Web-{796F22AF-A400-D4F3-23E0-9062F61FBC88}" dt="2025-05-08T12:50:12.107" v="788" actId="20577"/>
      <pc:docMkLst>
        <pc:docMk/>
      </pc:docMkLst>
      <pc:sldChg chg="del">
        <pc:chgData name="Lieke Smets" userId="S::lieke.smets@fnv.nl::ec0a7090-50f1-44a5-9ad4-27ca7b33bdb2" providerId="AD" clId="Web-{796F22AF-A400-D4F3-23E0-9062F61FBC88}" dt="2025-05-08T10:46:24.532" v="211"/>
        <pc:sldMkLst>
          <pc:docMk/>
          <pc:sldMk cId="3351439039" sldId="256"/>
        </pc:sldMkLst>
      </pc:sldChg>
      <pc:sldChg chg="del">
        <pc:chgData name="Lieke Smets" userId="S::lieke.smets@fnv.nl::ec0a7090-50f1-44a5-9ad4-27ca7b33bdb2" providerId="AD" clId="Web-{796F22AF-A400-D4F3-23E0-9062F61FBC88}" dt="2025-05-08T10:46:24.907" v="212"/>
        <pc:sldMkLst>
          <pc:docMk/>
          <pc:sldMk cId="3137950203" sldId="257"/>
        </pc:sldMkLst>
      </pc:sldChg>
      <pc:sldChg chg="del">
        <pc:chgData name="Lieke Smets" userId="S::lieke.smets@fnv.nl::ec0a7090-50f1-44a5-9ad4-27ca7b33bdb2" providerId="AD" clId="Web-{796F22AF-A400-D4F3-23E0-9062F61FBC88}" dt="2025-05-08T10:46:25.704" v="213"/>
        <pc:sldMkLst>
          <pc:docMk/>
          <pc:sldMk cId="3197908274" sldId="258"/>
        </pc:sldMkLst>
      </pc:sldChg>
      <pc:sldChg chg="modSp del">
        <pc:chgData name="Lieke Smets" userId="S::lieke.smets@fnv.nl::ec0a7090-50f1-44a5-9ad4-27ca7b33bdb2" providerId="AD" clId="Web-{796F22AF-A400-D4F3-23E0-9062F61FBC88}" dt="2025-05-08T10:53:51.075" v="470"/>
        <pc:sldMkLst>
          <pc:docMk/>
          <pc:sldMk cId="2203648182" sldId="259"/>
        </pc:sldMkLst>
        <pc:spChg chg="mod">
          <ac:chgData name="Lieke Smets" userId="S::lieke.smets@fnv.nl::ec0a7090-50f1-44a5-9ad4-27ca7b33bdb2" providerId="AD" clId="Web-{796F22AF-A400-D4F3-23E0-9062F61FBC88}" dt="2025-05-08T10:46:54.253" v="238" actId="20577"/>
          <ac:spMkLst>
            <pc:docMk/>
            <pc:sldMk cId="2203648182" sldId="259"/>
            <ac:spMk id="2" creationId="{ECDDF396-8975-A9F0-325D-31B233C6FD34}"/>
          </ac:spMkLst>
        </pc:spChg>
        <pc:spChg chg="mod">
          <ac:chgData name="Lieke Smets" userId="S::lieke.smets@fnv.nl::ec0a7090-50f1-44a5-9ad4-27ca7b33bdb2" providerId="AD" clId="Web-{796F22AF-A400-D4F3-23E0-9062F61FBC88}" dt="2025-05-08T10:47:16.801" v="242" actId="20577"/>
          <ac:spMkLst>
            <pc:docMk/>
            <pc:sldMk cId="2203648182" sldId="259"/>
            <ac:spMk id="3" creationId="{571FA35E-7604-EBC2-68B4-13197F160CBD}"/>
          </ac:spMkLst>
        </pc:spChg>
      </pc:sldChg>
      <pc:sldChg chg="modSp add del replId">
        <pc:chgData name="Lieke Smets" userId="S::lieke.smets@fnv.nl::ec0a7090-50f1-44a5-9ad4-27ca7b33bdb2" providerId="AD" clId="Web-{796F22AF-A400-D4F3-23E0-9062F61FBC88}" dt="2025-05-08T10:46:29.564" v="214"/>
        <pc:sldMkLst>
          <pc:docMk/>
          <pc:sldMk cId="2220545696" sldId="260"/>
        </pc:sldMkLst>
        <pc:spChg chg="mod">
          <ac:chgData name="Lieke Smets" userId="S::lieke.smets@fnv.nl::ec0a7090-50f1-44a5-9ad4-27ca7b33bdb2" providerId="AD" clId="Web-{796F22AF-A400-D4F3-23E0-9062F61FBC88}" dt="2025-05-08T10:35:33.366" v="3" actId="20577"/>
          <ac:spMkLst>
            <pc:docMk/>
            <pc:sldMk cId="2220545696" sldId="260"/>
            <ac:spMk id="3" creationId="{CFE5A97D-CCBB-30BA-0508-48B26240D0BB}"/>
          </ac:spMkLst>
        </pc:spChg>
      </pc:sldChg>
      <pc:sldChg chg="addSp delSp modSp add del mod replId setBg">
        <pc:chgData name="Lieke Smets" userId="S::lieke.smets@fnv.nl::ec0a7090-50f1-44a5-9ad4-27ca7b33bdb2" providerId="AD" clId="Web-{796F22AF-A400-D4F3-23E0-9062F61FBC88}" dt="2025-05-08T11:45:29.081" v="696"/>
        <pc:sldMkLst>
          <pc:docMk/>
          <pc:sldMk cId="510606170" sldId="261"/>
        </pc:sldMkLst>
        <pc:spChg chg="mod">
          <ac:chgData name="Lieke Smets" userId="S::lieke.smets@fnv.nl::ec0a7090-50f1-44a5-9ad4-27ca7b33bdb2" providerId="AD" clId="Web-{796F22AF-A400-D4F3-23E0-9062F61FBC88}" dt="2025-05-08T10:39:39.225" v="52" actId="20577"/>
          <ac:spMkLst>
            <pc:docMk/>
            <pc:sldMk cId="510606170" sldId="261"/>
            <ac:spMk id="2" creationId="{F7A20010-3967-36EB-90EA-AE9DF01110CE}"/>
          </ac:spMkLst>
        </pc:spChg>
        <pc:spChg chg="del">
          <ac:chgData name="Lieke Smets" userId="S::lieke.smets@fnv.nl::ec0a7090-50f1-44a5-9ad4-27ca7b33bdb2" providerId="AD" clId="Web-{796F22AF-A400-D4F3-23E0-9062F61FBC88}" dt="2025-05-08T10:36:27.729" v="26"/>
          <ac:spMkLst>
            <pc:docMk/>
            <pc:sldMk cId="510606170" sldId="261"/>
            <ac:spMk id="3" creationId="{AEDBEF84-16FC-C504-2021-E877A79A348B}"/>
          </ac:spMkLst>
        </pc:spChg>
        <pc:spChg chg="add del mod">
          <ac:chgData name="Lieke Smets" userId="S::lieke.smets@fnv.nl::ec0a7090-50f1-44a5-9ad4-27ca7b33bdb2" providerId="AD" clId="Web-{796F22AF-A400-D4F3-23E0-9062F61FBC88}" dt="2025-05-08T10:37:10.857" v="34"/>
          <ac:spMkLst>
            <pc:docMk/>
            <pc:sldMk cId="510606170" sldId="261"/>
            <ac:spMk id="5" creationId="{9E321715-8FF2-5881-E5C6-DFA5B2973414}"/>
          </ac:spMkLst>
        </pc:spChg>
        <pc:picChg chg="add mod">
          <ac:chgData name="Lieke Smets" userId="S::lieke.smets@fnv.nl::ec0a7090-50f1-44a5-9ad4-27ca7b33bdb2" providerId="AD" clId="Web-{796F22AF-A400-D4F3-23E0-9062F61FBC88}" dt="2025-05-08T10:40:39.885" v="64" actId="688"/>
          <ac:picMkLst>
            <pc:docMk/>
            <pc:sldMk cId="510606170" sldId="261"/>
            <ac:picMk id="7" creationId="{BC93F813-4C9E-E090-2246-2FD392166091}"/>
          </ac:picMkLst>
        </pc:picChg>
        <pc:picChg chg="add del mod">
          <ac:chgData name="Lieke Smets" userId="S::lieke.smets@fnv.nl::ec0a7090-50f1-44a5-9ad4-27ca7b33bdb2" providerId="AD" clId="Web-{796F22AF-A400-D4F3-23E0-9062F61FBC88}" dt="2025-05-08T11:38:33.743" v="638"/>
          <ac:picMkLst>
            <pc:docMk/>
            <pc:sldMk cId="510606170" sldId="261"/>
            <ac:picMk id="8" creationId="{DEE10E27-2A86-F40D-2AD3-7F3645FA06A2}"/>
          </ac:picMkLst>
        </pc:picChg>
      </pc:sldChg>
      <pc:sldChg chg="delSp modSp add replId">
        <pc:chgData name="Lieke Smets" userId="S::lieke.smets@fnv.nl::ec0a7090-50f1-44a5-9ad4-27ca7b33bdb2" providerId="AD" clId="Web-{796F22AF-A400-D4F3-23E0-9062F61FBC88}" dt="2025-05-08T12:50:12.107" v="788" actId="20577"/>
        <pc:sldMkLst>
          <pc:docMk/>
          <pc:sldMk cId="691928548" sldId="262"/>
        </pc:sldMkLst>
        <pc:spChg chg="mod">
          <ac:chgData name="Lieke Smets" userId="S::lieke.smets@fnv.nl::ec0a7090-50f1-44a5-9ad4-27ca7b33bdb2" providerId="AD" clId="Web-{796F22AF-A400-D4F3-23E0-9062F61FBC88}" dt="2025-05-08T12:50:12.107" v="788" actId="20577"/>
          <ac:spMkLst>
            <pc:docMk/>
            <pc:sldMk cId="691928548" sldId="262"/>
            <ac:spMk id="2" creationId="{1CAED0FA-1812-4CA1-A7AC-E72523CC9C8C}"/>
          </ac:spMkLst>
        </pc:spChg>
        <pc:picChg chg="del">
          <ac:chgData name="Lieke Smets" userId="S::lieke.smets@fnv.nl::ec0a7090-50f1-44a5-9ad4-27ca7b33bdb2" providerId="AD" clId="Web-{796F22AF-A400-D4F3-23E0-9062F61FBC88}" dt="2025-05-08T10:41:31.482" v="68"/>
          <ac:picMkLst>
            <pc:docMk/>
            <pc:sldMk cId="691928548" sldId="262"/>
            <ac:picMk id="7" creationId="{A9160C1B-71A5-DAE1-D14D-6A7A5E10B26D}"/>
          </ac:picMkLst>
        </pc:picChg>
      </pc:sldChg>
      <pc:sldChg chg="modSp add replId">
        <pc:chgData name="Lieke Smets" userId="S::lieke.smets@fnv.nl::ec0a7090-50f1-44a5-9ad4-27ca7b33bdb2" providerId="AD" clId="Web-{796F22AF-A400-D4F3-23E0-9062F61FBC88}" dt="2025-05-08T10:44:59.355" v="163" actId="20577"/>
        <pc:sldMkLst>
          <pc:docMk/>
          <pc:sldMk cId="4134676419" sldId="263"/>
        </pc:sldMkLst>
        <pc:spChg chg="mod">
          <ac:chgData name="Lieke Smets" userId="S::lieke.smets@fnv.nl::ec0a7090-50f1-44a5-9ad4-27ca7b33bdb2" providerId="AD" clId="Web-{796F22AF-A400-D4F3-23E0-9062F61FBC88}" dt="2025-05-08T10:44:59.355" v="163" actId="20577"/>
          <ac:spMkLst>
            <pc:docMk/>
            <pc:sldMk cId="4134676419" sldId="263"/>
            <ac:spMk id="2" creationId="{6D02EDB3-C7DC-83B7-5447-BBCC4B774C03}"/>
          </ac:spMkLst>
        </pc:spChg>
      </pc:sldChg>
      <pc:sldChg chg="modSp add replId">
        <pc:chgData name="Lieke Smets" userId="S::lieke.smets@fnv.nl::ec0a7090-50f1-44a5-9ad4-27ca7b33bdb2" providerId="AD" clId="Web-{796F22AF-A400-D4F3-23E0-9062F61FBC88}" dt="2025-05-08T12:49:38.012" v="746" actId="20577"/>
        <pc:sldMkLst>
          <pc:docMk/>
          <pc:sldMk cId="3285671814" sldId="264"/>
        </pc:sldMkLst>
        <pc:spChg chg="mod">
          <ac:chgData name="Lieke Smets" userId="S::lieke.smets@fnv.nl::ec0a7090-50f1-44a5-9ad4-27ca7b33bdb2" providerId="AD" clId="Web-{796F22AF-A400-D4F3-23E0-9062F61FBC88}" dt="2025-05-08T12:49:38.012" v="746" actId="20577"/>
          <ac:spMkLst>
            <pc:docMk/>
            <pc:sldMk cId="3285671814" sldId="264"/>
            <ac:spMk id="2" creationId="{BAAB4CA5-A49F-7493-5EB4-30F6213BCF99}"/>
          </ac:spMkLst>
        </pc:spChg>
      </pc:sldChg>
      <pc:sldChg chg="modSp add ord replId">
        <pc:chgData name="Lieke Smets" userId="S::lieke.smets@fnv.nl::ec0a7090-50f1-44a5-9ad4-27ca7b33bdb2" providerId="AD" clId="Web-{796F22AF-A400-D4F3-23E0-9062F61FBC88}" dt="2025-05-08T12:47:06.178" v="739" actId="20577"/>
        <pc:sldMkLst>
          <pc:docMk/>
          <pc:sldMk cId="4134287848" sldId="265"/>
        </pc:sldMkLst>
        <pc:spChg chg="mod">
          <ac:chgData name="Lieke Smets" userId="S::lieke.smets@fnv.nl::ec0a7090-50f1-44a5-9ad4-27ca7b33bdb2" providerId="AD" clId="Web-{796F22AF-A400-D4F3-23E0-9062F61FBC88}" dt="2025-05-08T12:47:06.178" v="739" actId="20577"/>
          <ac:spMkLst>
            <pc:docMk/>
            <pc:sldMk cId="4134287848" sldId="265"/>
            <ac:spMk id="2" creationId="{248D925B-22B5-EFF4-4E3E-8B1A1D1B5D8B}"/>
          </ac:spMkLst>
        </pc:spChg>
      </pc:sldChg>
      <pc:sldChg chg="addSp delSp modSp add replId">
        <pc:chgData name="Lieke Smets" userId="S::lieke.smets@fnv.nl::ec0a7090-50f1-44a5-9ad4-27ca7b33bdb2" providerId="AD" clId="Web-{796F22AF-A400-D4F3-23E0-9062F61FBC88}" dt="2025-05-08T12:46:05.973" v="716" actId="1076"/>
        <pc:sldMkLst>
          <pc:docMk/>
          <pc:sldMk cId="2918950807" sldId="266"/>
        </pc:sldMkLst>
        <pc:spChg chg="mod">
          <ac:chgData name="Lieke Smets" userId="S::lieke.smets@fnv.nl::ec0a7090-50f1-44a5-9ad4-27ca7b33bdb2" providerId="AD" clId="Web-{796F22AF-A400-D4F3-23E0-9062F61FBC88}" dt="2025-05-08T11:03:34.909" v="509" actId="1076"/>
          <ac:spMkLst>
            <pc:docMk/>
            <pc:sldMk cId="2918950807" sldId="266"/>
            <ac:spMk id="2" creationId="{622C056D-5C3E-2493-8EDF-BD3239C741C7}"/>
          </ac:spMkLst>
        </pc:spChg>
        <pc:picChg chg="add mod">
          <ac:chgData name="Lieke Smets" userId="S::lieke.smets@fnv.nl::ec0a7090-50f1-44a5-9ad4-27ca7b33bdb2" providerId="AD" clId="Web-{796F22AF-A400-D4F3-23E0-9062F61FBC88}" dt="2025-05-08T12:42:23.620" v="700" actId="1076"/>
          <ac:picMkLst>
            <pc:docMk/>
            <pc:sldMk cId="2918950807" sldId="266"/>
            <ac:picMk id="3" creationId="{D87BE5B2-634C-FA90-3E0A-69448BD5F752}"/>
          </ac:picMkLst>
        </pc:picChg>
        <pc:picChg chg="add del mod">
          <ac:chgData name="Lieke Smets" userId="S::lieke.smets@fnv.nl::ec0a7090-50f1-44a5-9ad4-27ca7b33bdb2" providerId="AD" clId="Web-{796F22AF-A400-D4F3-23E0-9062F61FBC88}" dt="2025-05-08T10:57:43.637" v="482"/>
          <ac:picMkLst>
            <pc:docMk/>
            <pc:sldMk cId="2918950807" sldId="266"/>
            <ac:picMk id="4" creationId="{3A7EDE8C-90B5-22F4-E945-09023B23F20E}"/>
          </ac:picMkLst>
        </pc:picChg>
        <pc:picChg chg="add del mod">
          <ac:chgData name="Lieke Smets" userId="S::lieke.smets@fnv.nl::ec0a7090-50f1-44a5-9ad4-27ca7b33bdb2" providerId="AD" clId="Web-{796F22AF-A400-D4F3-23E0-9062F61FBC88}" dt="2025-05-08T12:44:12.921" v="702"/>
          <ac:picMkLst>
            <pc:docMk/>
            <pc:sldMk cId="2918950807" sldId="266"/>
            <ac:picMk id="4" creationId="{A7558584-627B-E4C7-5114-B33659DF103C}"/>
          </ac:picMkLst>
        </pc:picChg>
        <pc:picChg chg="add mod">
          <ac:chgData name="Lieke Smets" userId="S::lieke.smets@fnv.nl::ec0a7090-50f1-44a5-9ad4-27ca7b33bdb2" providerId="AD" clId="Web-{796F22AF-A400-D4F3-23E0-9062F61FBC88}" dt="2025-05-08T11:00:10.599" v="485" actId="1076"/>
          <ac:picMkLst>
            <pc:docMk/>
            <pc:sldMk cId="2918950807" sldId="266"/>
            <ac:picMk id="5" creationId="{21E86E19-6B70-DC11-FB20-604701656085}"/>
          </ac:picMkLst>
        </pc:picChg>
        <pc:picChg chg="add del mod">
          <ac:chgData name="Lieke Smets" userId="S::lieke.smets@fnv.nl::ec0a7090-50f1-44a5-9ad4-27ca7b33bdb2" providerId="AD" clId="Web-{796F22AF-A400-D4F3-23E0-9062F61FBC88}" dt="2025-05-08T12:44:25.125" v="705"/>
          <ac:picMkLst>
            <pc:docMk/>
            <pc:sldMk cId="2918950807" sldId="266"/>
            <ac:picMk id="6" creationId="{77D20F37-1CB1-0CB4-986B-F6697A557F22}"/>
          </ac:picMkLst>
        </pc:picChg>
        <pc:picChg chg="add del mod">
          <ac:chgData name="Lieke Smets" userId="S::lieke.smets@fnv.nl::ec0a7090-50f1-44a5-9ad4-27ca7b33bdb2" providerId="AD" clId="Web-{796F22AF-A400-D4F3-23E0-9062F61FBC88}" dt="2025-05-08T11:01:49.152" v="490"/>
          <ac:picMkLst>
            <pc:docMk/>
            <pc:sldMk cId="2918950807" sldId="266"/>
            <ac:picMk id="6" creationId="{9A782A56-6DA0-ED08-CEF6-E2328DF6E344}"/>
          </ac:picMkLst>
        </pc:picChg>
        <pc:picChg chg="add mod">
          <ac:chgData name="Lieke Smets" userId="S::lieke.smets@fnv.nl::ec0a7090-50f1-44a5-9ad4-27ca7b33bdb2" providerId="AD" clId="Web-{796F22AF-A400-D4F3-23E0-9062F61FBC88}" dt="2025-05-08T11:02:16.998" v="500" actId="1076"/>
          <ac:picMkLst>
            <pc:docMk/>
            <pc:sldMk cId="2918950807" sldId="266"/>
            <ac:picMk id="7" creationId="{2DE41547-70BE-1A40-7637-EC8B5B8FC758}"/>
          </ac:picMkLst>
        </pc:picChg>
        <pc:picChg chg="add del mod">
          <ac:chgData name="Lieke Smets" userId="S::lieke.smets@fnv.nl::ec0a7090-50f1-44a5-9ad4-27ca7b33bdb2" providerId="AD" clId="Web-{796F22AF-A400-D4F3-23E0-9062F61FBC88}" dt="2025-05-08T11:02:53.656" v="502"/>
          <ac:picMkLst>
            <pc:docMk/>
            <pc:sldMk cId="2918950807" sldId="266"/>
            <ac:picMk id="8" creationId="{5B740F2A-6FF8-B0AC-4A3E-3CBFDE942168}"/>
          </ac:picMkLst>
        </pc:picChg>
        <pc:picChg chg="add del mod">
          <ac:chgData name="Lieke Smets" userId="S::lieke.smets@fnv.nl::ec0a7090-50f1-44a5-9ad4-27ca7b33bdb2" providerId="AD" clId="Web-{796F22AF-A400-D4F3-23E0-9062F61FBC88}" dt="2025-05-08T12:44:51.110" v="707"/>
          <ac:picMkLst>
            <pc:docMk/>
            <pc:sldMk cId="2918950807" sldId="266"/>
            <ac:picMk id="8" creationId="{97A12891-7E11-29DC-D900-F7851353198F}"/>
          </ac:picMkLst>
        </pc:picChg>
        <pc:picChg chg="add mod">
          <ac:chgData name="Lieke Smets" userId="S::lieke.smets@fnv.nl::ec0a7090-50f1-44a5-9ad4-27ca7b33bdb2" providerId="AD" clId="Web-{796F22AF-A400-D4F3-23E0-9062F61FBC88}" dt="2025-05-08T11:03:17.392" v="508" actId="14100"/>
          <ac:picMkLst>
            <pc:docMk/>
            <pc:sldMk cId="2918950807" sldId="266"/>
            <ac:picMk id="9" creationId="{6137B03E-B8DC-7DEB-BF87-CBF18C788D7E}"/>
          </ac:picMkLst>
        </pc:picChg>
        <pc:picChg chg="add mod">
          <ac:chgData name="Lieke Smets" userId="S::lieke.smets@fnv.nl::ec0a7090-50f1-44a5-9ad4-27ca7b33bdb2" providerId="AD" clId="Web-{796F22AF-A400-D4F3-23E0-9062F61FBC88}" dt="2025-05-08T12:46:05.973" v="716" actId="1076"/>
          <ac:picMkLst>
            <pc:docMk/>
            <pc:sldMk cId="2918950807" sldId="266"/>
            <ac:picMk id="10" creationId="{D3FD4106-F251-EE2B-5C42-C143C675D77F}"/>
          </ac:picMkLst>
        </pc:picChg>
        <pc:picChg chg="add mod">
          <ac:chgData name="Lieke Smets" userId="S::lieke.smets@fnv.nl::ec0a7090-50f1-44a5-9ad4-27ca7b33bdb2" providerId="AD" clId="Web-{796F22AF-A400-D4F3-23E0-9062F61FBC88}" dt="2025-05-08T12:46:00.941" v="715" actId="1076"/>
          <ac:picMkLst>
            <pc:docMk/>
            <pc:sldMk cId="2918950807" sldId="266"/>
            <ac:picMk id="11" creationId="{F012D265-F360-0BCF-99F6-9B29D6688501}"/>
          </ac:picMkLst>
        </pc:picChg>
      </pc:sldChg>
      <pc:sldChg chg="addSp delSp modSp add replId">
        <pc:chgData name="Lieke Smets" userId="S::lieke.smets@fnv.nl::ec0a7090-50f1-44a5-9ad4-27ca7b33bdb2" providerId="AD" clId="Web-{796F22AF-A400-D4F3-23E0-9062F61FBC88}" dt="2025-05-08T11:44:40.484" v="688" actId="14100"/>
        <pc:sldMkLst>
          <pc:docMk/>
          <pc:sldMk cId="1786137338" sldId="267"/>
        </pc:sldMkLst>
        <pc:spChg chg="mod">
          <ac:chgData name="Lieke Smets" userId="S::lieke.smets@fnv.nl::ec0a7090-50f1-44a5-9ad4-27ca7b33bdb2" providerId="AD" clId="Web-{796F22AF-A400-D4F3-23E0-9062F61FBC88}" dt="2025-05-08T11:44:31.843" v="687" actId="20577"/>
          <ac:spMkLst>
            <pc:docMk/>
            <pc:sldMk cId="1786137338" sldId="267"/>
            <ac:spMk id="2" creationId="{EAEE4CFD-4ADF-837F-10E5-0951261EA952}"/>
          </ac:spMkLst>
        </pc:spChg>
        <pc:picChg chg="add del mod">
          <ac:chgData name="Lieke Smets" userId="S::lieke.smets@fnv.nl::ec0a7090-50f1-44a5-9ad4-27ca7b33bdb2" providerId="AD" clId="Web-{796F22AF-A400-D4F3-23E0-9062F61FBC88}" dt="2025-05-08T11:42:20.320" v="641"/>
          <ac:picMkLst>
            <pc:docMk/>
            <pc:sldMk cId="1786137338" sldId="267"/>
            <ac:picMk id="3" creationId="{CE435DBD-D628-5D30-1FDE-F8EABBEFBBD0}"/>
          </ac:picMkLst>
        </pc:picChg>
        <pc:picChg chg="add mod">
          <ac:chgData name="Lieke Smets" userId="S::lieke.smets@fnv.nl::ec0a7090-50f1-44a5-9ad4-27ca7b33bdb2" providerId="AD" clId="Web-{796F22AF-A400-D4F3-23E0-9062F61FBC88}" dt="2025-05-08T11:44:40.484" v="688" actId="14100"/>
          <ac:picMkLst>
            <pc:docMk/>
            <pc:sldMk cId="1786137338" sldId="267"/>
            <ac:picMk id="4" creationId="{D5221897-60E0-17F1-B981-0ABF0D4C86BC}"/>
          </ac:picMkLst>
        </pc:picChg>
        <pc:picChg chg="del">
          <ac:chgData name="Lieke Smets" userId="S::lieke.smets@fnv.nl::ec0a7090-50f1-44a5-9ad4-27ca7b33bdb2" providerId="AD" clId="Web-{796F22AF-A400-D4F3-23E0-9062F61FBC88}" dt="2025-05-08T11:42:31.398" v="645"/>
          <ac:picMkLst>
            <pc:docMk/>
            <pc:sldMk cId="1786137338" sldId="267"/>
            <ac:picMk id="7" creationId="{F1C8FA2D-5B5B-50A1-B245-CF7C6730996E}"/>
          </ac:picMkLst>
        </pc:picChg>
      </pc:sldChg>
      <pc:sldChg chg="addSp delSp modSp add del mod replId setBg">
        <pc:chgData name="Lieke Smets" userId="S::lieke.smets@fnv.nl::ec0a7090-50f1-44a5-9ad4-27ca7b33bdb2" providerId="AD" clId="Web-{796F22AF-A400-D4F3-23E0-9062F61FBC88}" dt="2025-05-08T11:21:38.820" v="635"/>
        <pc:sldMkLst>
          <pc:docMk/>
          <pc:sldMk cId="2173791929" sldId="267"/>
        </pc:sldMkLst>
        <pc:spChg chg="del">
          <ac:chgData name="Lieke Smets" userId="S::lieke.smets@fnv.nl::ec0a7090-50f1-44a5-9ad4-27ca7b33bdb2" providerId="AD" clId="Web-{796F22AF-A400-D4F3-23E0-9062F61FBC88}" dt="2025-05-08T11:11:36.314" v="514"/>
          <ac:spMkLst>
            <pc:docMk/>
            <pc:sldMk cId="2173791929" sldId="267"/>
            <ac:spMk id="2" creationId="{A2AE4566-DBC7-8514-D604-CDC0F5D236A2}"/>
          </ac:spMkLst>
        </pc:spChg>
        <pc:spChg chg="add del mod">
          <ac:chgData name="Lieke Smets" userId="S::lieke.smets@fnv.nl::ec0a7090-50f1-44a5-9ad4-27ca7b33bdb2" providerId="AD" clId="Web-{796F22AF-A400-D4F3-23E0-9062F61FBC88}" dt="2025-05-08T11:11:44.814" v="519"/>
          <ac:spMkLst>
            <pc:docMk/>
            <pc:sldMk cId="2173791929" sldId="267"/>
            <ac:spMk id="5" creationId="{7682B669-46B5-0163-88D2-7960EBC6C51B}"/>
          </ac:spMkLst>
        </pc:spChg>
        <pc:spChg chg="add del mod">
          <ac:chgData name="Lieke Smets" userId="S::lieke.smets@fnv.nl::ec0a7090-50f1-44a5-9ad4-27ca7b33bdb2" providerId="AD" clId="Web-{796F22AF-A400-D4F3-23E0-9062F61FBC88}" dt="2025-05-08T11:15:06.374" v="556"/>
          <ac:spMkLst>
            <pc:docMk/>
            <pc:sldMk cId="2173791929" sldId="267"/>
            <ac:spMk id="9" creationId="{D94E5743-9115-A737-7C6E-840A1B7E727B}"/>
          </ac:spMkLst>
        </pc:spChg>
        <pc:spChg chg="add mod ord">
          <ac:chgData name="Lieke Smets" userId="S::lieke.smets@fnv.nl::ec0a7090-50f1-44a5-9ad4-27ca7b33bdb2" providerId="AD" clId="Web-{796F22AF-A400-D4F3-23E0-9062F61FBC88}" dt="2025-05-08T11:16:16.175" v="594"/>
          <ac:spMkLst>
            <pc:docMk/>
            <pc:sldMk cId="2173791929" sldId="267"/>
            <ac:spMk id="11" creationId="{461A5D87-D651-A2F0-80BD-CC6AB957AF67}"/>
          </ac:spMkLst>
        </pc:spChg>
        <pc:spChg chg="add ord">
          <ac:chgData name="Lieke Smets" userId="S::lieke.smets@fnv.nl::ec0a7090-50f1-44a5-9ad4-27ca7b33bdb2" providerId="AD" clId="Web-{796F22AF-A400-D4F3-23E0-9062F61FBC88}" dt="2025-05-08T11:18:16.589" v="618"/>
          <ac:spMkLst>
            <pc:docMk/>
            <pc:sldMk cId="2173791929" sldId="267"/>
            <ac:spMk id="17" creationId="{6F828D28-8E09-41CC-8229-3070B5467A96}"/>
          </ac:spMkLst>
        </pc:spChg>
        <pc:spChg chg="add">
          <ac:chgData name="Lieke Smets" userId="S::lieke.smets@fnv.nl::ec0a7090-50f1-44a5-9ad4-27ca7b33bdb2" providerId="AD" clId="Web-{796F22AF-A400-D4F3-23E0-9062F61FBC88}" dt="2025-05-08T11:15:27.328" v="559"/>
          <ac:spMkLst>
            <pc:docMk/>
            <pc:sldMk cId="2173791929" sldId="267"/>
            <ac:spMk id="19" creationId="{D5B012D8-7F27-4758-9AC6-C889B154BD73}"/>
          </ac:spMkLst>
        </pc:spChg>
        <pc:spChg chg="add">
          <ac:chgData name="Lieke Smets" userId="S::lieke.smets@fnv.nl::ec0a7090-50f1-44a5-9ad4-27ca7b33bdb2" providerId="AD" clId="Web-{796F22AF-A400-D4F3-23E0-9062F61FBC88}" dt="2025-05-08T11:15:27.328" v="559"/>
          <ac:spMkLst>
            <pc:docMk/>
            <pc:sldMk cId="2173791929" sldId="267"/>
            <ac:spMk id="21" creationId="{4063B759-00FC-46D1-9898-8E8625268FAF}"/>
          </ac:spMkLst>
        </pc:spChg>
        <pc:picChg chg="add del mod">
          <ac:chgData name="Lieke Smets" userId="S::lieke.smets@fnv.nl::ec0a7090-50f1-44a5-9ad4-27ca7b33bdb2" providerId="AD" clId="Web-{796F22AF-A400-D4F3-23E0-9062F61FBC88}" dt="2025-05-08T11:11:42.986" v="518"/>
          <ac:picMkLst>
            <pc:docMk/>
            <pc:sldMk cId="2173791929" sldId="267"/>
            <ac:picMk id="3" creationId="{D44DBFC1-BD58-B21C-4E17-5E09453530BE}"/>
          </ac:picMkLst>
        </pc:picChg>
        <pc:picChg chg="add del mod modCrop">
          <ac:chgData name="Lieke Smets" userId="S::lieke.smets@fnv.nl::ec0a7090-50f1-44a5-9ad4-27ca7b33bdb2" providerId="AD" clId="Web-{796F22AF-A400-D4F3-23E0-9062F61FBC88}" dt="2025-05-08T11:15:06.827" v="557"/>
          <ac:picMkLst>
            <pc:docMk/>
            <pc:sldMk cId="2173791929" sldId="267"/>
            <ac:picMk id="6" creationId="{136F0B93-E71F-2209-60D4-BF97ECC6937F}"/>
          </ac:picMkLst>
        </pc:picChg>
        <pc:picChg chg="del">
          <ac:chgData name="Lieke Smets" userId="S::lieke.smets@fnv.nl::ec0a7090-50f1-44a5-9ad4-27ca7b33bdb2" providerId="AD" clId="Web-{796F22AF-A400-D4F3-23E0-9062F61FBC88}" dt="2025-05-08T11:11:39.658" v="516"/>
          <ac:picMkLst>
            <pc:docMk/>
            <pc:sldMk cId="2173791929" sldId="267"/>
            <ac:picMk id="7" creationId="{2FB49E73-9407-FE32-616F-9864FCC051D3}"/>
          </ac:picMkLst>
        </pc:picChg>
        <pc:picChg chg="add del mod">
          <ac:chgData name="Lieke Smets" userId="S::lieke.smets@fnv.nl::ec0a7090-50f1-44a5-9ad4-27ca7b33bdb2" providerId="AD" clId="Web-{796F22AF-A400-D4F3-23E0-9062F61FBC88}" dt="2025-05-08T11:18:29.621" v="624"/>
          <ac:picMkLst>
            <pc:docMk/>
            <pc:sldMk cId="2173791929" sldId="267"/>
            <ac:picMk id="12" creationId="{530F06BA-4E85-C788-F1B0-F11C246F0F6E}"/>
          </ac:picMkLst>
        </pc:picChg>
        <pc:picChg chg="add del mod ord">
          <ac:chgData name="Lieke Smets" userId="S::lieke.smets@fnv.nl::ec0a7090-50f1-44a5-9ad4-27ca7b33bdb2" providerId="AD" clId="Web-{796F22AF-A400-D4F3-23E0-9062F61FBC88}" dt="2025-05-08T11:18:27.308" v="623"/>
          <ac:picMkLst>
            <pc:docMk/>
            <pc:sldMk cId="2173791929" sldId="267"/>
            <ac:picMk id="13" creationId="{2CA0FF6B-AFA4-76B6-D222-9EBEC0D62689}"/>
          </ac:picMkLst>
        </pc:picChg>
      </pc:sldChg>
      <pc:sldChg chg="add del replId">
        <pc:chgData name="Lieke Smets" userId="S::lieke.smets@fnv.nl::ec0a7090-50f1-44a5-9ad4-27ca7b33bdb2" providerId="AD" clId="Web-{796F22AF-A400-D4F3-23E0-9062F61FBC88}" dt="2025-05-08T11:21:39.305" v="636"/>
        <pc:sldMkLst>
          <pc:docMk/>
          <pc:sldMk cId="1645544722" sldId="268"/>
        </pc:sldMkLst>
      </pc:sldChg>
      <pc:sldChg chg="addSp delSp modSp add del replId">
        <pc:chgData name="Lieke Smets" userId="S::lieke.smets@fnv.nl::ec0a7090-50f1-44a5-9ad4-27ca7b33bdb2" providerId="AD" clId="Web-{796F22AF-A400-D4F3-23E0-9062F61FBC88}" dt="2025-05-08T11:18:14.167" v="617"/>
        <pc:sldMkLst>
          <pc:docMk/>
          <pc:sldMk cId="3200589070" sldId="268"/>
        </pc:sldMkLst>
        <pc:spChg chg="add del mod">
          <ac:chgData name="Lieke Smets" userId="S::lieke.smets@fnv.nl::ec0a7090-50f1-44a5-9ad4-27ca7b33bdb2" providerId="AD" clId="Web-{796F22AF-A400-D4F3-23E0-9062F61FBC88}" dt="2025-05-08T11:18:11.714" v="616"/>
          <ac:spMkLst>
            <pc:docMk/>
            <pc:sldMk cId="3200589070" sldId="268"/>
            <ac:spMk id="3" creationId="{ACEC9000-B8C4-9301-9594-EF989C768973}"/>
          </ac:spMkLst>
        </pc:spChg>
        <pc:spChg chg="add del">
          <ac:chgData name="Lieke Smets" userId="S::lieke.smets@fnv.nl::ec0a7090-50f1-44a5-9ad4-27ca7b33bdb2" providerId="AD" clId="Web-{796F22AF-A400-D4F3-23E0-9062F61FBC88}" dt="2025-05-08T11:18:11.714" v="616"/>
          <ac:spMkLst>
            <pc:docMk/>
            <pc:sldMk cId="3200589070" sldId="268"/>
            <ac:spMk id="11" creationId="{F1C27582-CFBC-9D4E-B2C2-907167B4399A}"/>
          </ac:spMkLst>
        </pc:spChg>
        <pc:picChg chg="add del">
          <ac:chgData name="Lieke Smets" userId="S::lieke.smets@fnv.nl::ec0a7090-50f1-44a5-9ad4-27ca7b33bdb2" providerId="AD" clId="Web-{796F22AF-A400-D4F3-23E0-9062F61FBC88}" dt="2025-05-08T11:18:11.104" v="615"/>
          <ac:picMkLst>
            <pc:docMk/>
            <pc:sldMk cId="3200589070" sldId="268"/>
            <ac:picMk id="13" creationId="{16CCE5F1-6675-B4A6-D8B8-D8143EB55876}"/>
          </ac:picMkLst>
        </pc:picChg>
      </pc:sldChg>
      <pc:sldChg chg="addSp delSp modSp new del">
        <pc:chgData name="Lieke Smets" userId="S::lieke.smets@fnv.nl::ec0a7090-50f1-44a5-9ad4-27ca7b33bdb2" providerId="AD" clId="Web-{796F22AF-A400-D4F3-23E0-9062F61FBC88}" dt="2025-05-08T11:18:10.213" v="614"/>
        <pc:sldMkLst>
          <pc:docMk/>
          <pc:sldMk cId="2116500980" sldId="269"/>
        </pc:sldMkLst>
        <pc:spChg chg="add del">
          <ac:chgData name="Lieke Smets" userId="S::lieke.smets@fnv.nl::ec0a7090-50f1-44a5-9ad4-27ca7b33bdb2" providerId="AD" clId="Web-{796F22AF-A400-D4F3-23E0-9062F61FBC88}" dt="2025-05-08T11:18:09.088" v="612"/>
          <ac:spMkLst>
            <pc:docMk/>
            <pc:sldMk cId="2116500980" sldId="269"/>
            <ac:spMk id="3" creationId="{8FAF8F74-9525-7035-38C0-31CD8A4B8AE3}"/>
          </ac:spMkLst>
        </pc:spChg>
        <pc:picChg chg="add del mod ord">
          <ac:chgData name="Lieke Smets" userId="S::lieke.smets@fnv.nl::ec0a7090-50f1-44a5-9ad4-27ca7b33bdb2" providerId="AD" clId="Web-{796F22AF-A400-D4F3-23E0-9062F61FBC88}" dt="2025-05-08T11:18:09.088" v="612"/>
          <ac:picMkLst>
            <pc:docMk/>
            <pc:sldMk cId="2116500980" sldId="269"/>
            <ac:picMk id="4" creationId="{F69DF212-5C58-969C-E95B-6EC4BCD6AB58}"/>
          </ac:picMkLst>
        </pc:picChg>
      </pc:sldChg>
      <pc:sldChg chg="addSp delSp modSp new del mod setBg">
        <pc:chgData name="Lieke Smets" userId="S::lieke.smets@fnv.nl::ec0a7090-50f1-44a5-9ad4-27ca7b33bdb2" providerId="AD" clId="Web-{796F22AF-A400-D4F3-23E0-9062F61FBC88}" dt="2025-05-08T11:21:26.023" v="634"/>
        <pc:sldMkLst>
          <pc:docMk/>
          <pc:sldMk cId="4149595962" sldId="269"/>
        </pc:sldMkLst>
        <pc:spChg chg="mod ord">
          <ac:chgData name="Lieke Smets" userId="S::lieke.smets@fnv.nl::ec0a7090-50f1-44a5-9ad4-27ca7b33bdb2" providerId="AD" clId="Web-{796F22AF-A400-D4F3-23E0-9062F61FBC88}" dt="2025-05-08T11:20:39.832" v="633"/>
          <ac:spMkLst>
            <pc:docMk/>
            <pc:sldMk cId="4149595962" sldId="269"/>
            <ac:spMk id="2" creationId="{5742C5C6-9221-F168-704D-C5E08BCB8221}"/>
          </ac:spMkLst>
        </pc:spChg>
        <pc:spChg chg="del">
          <ac:chgData name="Lieke Smets" userId="S::lieke.smets@fnv.nl::ec0a7090-50f1-44a5-9ad4-27ca7b33bdb2" providerId="AD" clId="Web-{796F22AF-A400-D4F3-23E0-9062F61FBC88}" dt="2025-05-08T11:19:37.344" v="627"/>
          <ac:spMkLst>
            <pc:docMk/>
            <pc:sldMk cId="4149595962" sldId="269"/>
            <ac:spMk id="3" creationId="{50224E90-925A-141F-35E2-A3A451F2C24E}"/>
          </ac:spMkLst>
        </pc:spChg>
        <pc:spChg chg="add del">
          <ac:chgData name="Lieke Smets" userId="S::lieke.smets@fnv.nl::ec0a7090-50f1-44a5-9ad4-27ca7b33bdb2" providerId="AD" clId="Web-{796F22AF-A400-D4F3-23E0-9062F61FBC88}" dt="2025-05-08T11:20:24.862" v="631"/>
          <ac:spMkLst>
            <pc:docMk/>
            <pc:sldMk cId="4149595962" sldId="269"/>
            <ac:spMk id="8" creationId="{DB0215F6-87E8-37F6-0085-6F9D8218CA56}"/>
          </ac:spMkLst>
        </pc:spChg>
        <pc:spChg chg="add del">
          <ac:chgData name="Lieke Smets" userId="S::lieke.smets@fnv.nl::ec0a7090-50f1-44a5-9ad4-27ca7b33bdb2" providerId="AD" clId="Web-{796F22AF-A400-D4F3-23E0-9062F61FBC88}" dt="2025-05-08T11:20:24.862" v="631"/>
          <ac:spMkLst>
            <pc:docMk/>
            <pc:sldMk cId="4149595962" sldId="269"/>
            <ac:spMk id="11" creationId="{C0A1ED06-4733-4020-9C60-81D4D801408D}"/>
          </ac:spMkLst>
        </pc:spChg>
        <pc:spChg chg="add del">
          <ac:chgData name="Lieke Smets" userId="S::lieke.smets@fnv.nl::ec0a7090-50f1-44a5-9ad4-27ca7b33bdb2" providerId="AD" clId="Web-{796F22AF-A400-D4F3-23E0-9062F61FBC88}" dt="2025-05-08T11:20:24.862" v="631"/>
          <ac:spMkLst>
            <pc:docMk/>
            <pc:sldMk cId="4149595962" sldId="269"/>
            <ac:spMk id="13" creationId="{B0CA3509-3AF9-45FE-93ED-57BB5D5E8E07}"/>
          </ac:spMkLst>
        </pc:spChg>
        <pc:spChg chg="add del">
          <ac:chgData name="Lieke Smets" userId="S::lieke.smets@fnv.nl::ec0a7090-50f1-44a5-9ad4-27ca7b33bdb2" providerId="AD" clId="Web-{796F22AF-A400-D4F3-23E0-9062F61FBC88}" dt="2025-05-08T11:20:39.832" v="633"/>
          <ac:spMkLst>
            <pc:docMk/>
            <pc:sldMk cId="4149595962" sldId="269"/>
            <ac:spMk id="15" creationId="{96CF2A2B-0745-440C-9224-C5C6A0A4286F}"/>
          </ac:spMkLst>
        </pc:spChg>
        <pc:spChg chg="add del">
          <ac:chgData name="Lieke Smets" userId="S::lieke.smets@fnv.nl::ec0a7090-50f1-44a5-9ad4-27ca7b33bdb2" providerId="AD" clId="Web-{796F22AF-A400-D4F3-23E0-9062F61FBC88}" dt="2025-05-08T11:20:39.832" v="633"/>
          <ac:spMkLst>
            <pc:docMk/>
            <pc:sldMk cId="4149595962" sldId="269"/>
            <ac:spMk id="16" creationId="{75BE6D6B-84C9-4D2B-97EB-773B7369EF82}"/>
          </ac:spMkLst>
        </pc:spChg>
        <pc:spChg chg="add del">
          <ac:chgData name="Lieke Smets" userId="S::lieke.smets@fnv.nl::ec0a7090-50f1-44a5-9ad4-27ca7b33bdb2" providerId="AD" clId="Web-{796F22AF-A400-D4F3-23E0-9062F61FBC88}" dt="2025-05-08T11:20:39.832" v="633"/>
          <ac:spMkLst>
            <pc:docMk/>
            <pc:sldMk cId="4149595962" sldId="269"/>
            <ac:spMk id="17" creationId="{D91CD274-8BD7-5FBE-EB14-2468E7818C97}"/>
          </ac:spMkLst>
        </pc:spChg>
        <pc:picChg chg="add mod ord">
          <ac:chgData name="Lieke Smets" userId="S::lieke.smets@fnv.nl::ec0a7090-50f1-44a5-9ad4-27ca7b33bdb2" providerId="AD" clId="Web-{796F22AF-A400-D4F3-23E0-9062F61FBC88}" dt="2025-05-08T11:20:39.832" v="633"/>
          <ac:picMkLst>
            <pc:docMk/>
            <pc:sldMk cId="4149595962" sldId="269"/>
            <ac:picMk id="4" creationId="{CC6BB708-B8E8-F04A-DB73-D17894B788FE}"/>
          </ac:picMkLst>
        </pc:picChg>
      </pc:sldChg>
    </pc:docChg>
  </pc:docChgLst>
  <pc:docChgLst>
    <pc:chgData name="Lieke Smets" userId="S::lieke.smets@fnv.nl::ec0a7090-50f1-44a5-9ad4-27ca7b33bdb2" providerId="AD" clId="Web-{FBE55351-C078-1BE5-0D71-160943CD07C9}"/>
    <pc:docChg chg="modSld">
      <pc:chgData name="Lieke Smets" userId="S::lieke.smets@fnv.nl::ec0a7090-50f1-44a5-9ad4-27ca7b33bdb2" providerId="AD" clId="Web-{FBE55351-C078-1BE5-0D71-160943CD07C9}" dt="2025-05-08T13:07:49.947" v="257" actId="20577"/>
      <pc:docMkLst>
        <pc:docMk/>
      </pc:docMkLst>
      <pc:sldChg chg="modSp">
        <pc:chgData name="Lieke Smets" userId="S::lieke.smets@fnv.nl::ec0a7090-50f1-44a5-9ad4-27ca7b33bdb2" providerId="AD" clId="Web-{FBE55351-C078-1BE5-0D71-160943CD07C9}" dt="2025-05-08T13:01:08.572" v="74" actId="20577"/>
        <pc:sldMkLst>
          <pc:docMk/>
          <pc:sldMk cId="691928548" sldId="262"/>
        </pc:sldMkLst>
        <pc:spChg chg="mod">
          <ac:chgData name="Lieke Smets" userId="S::lieke.smets@fnv.nl::ec0a7090-50f1-44a5-9ad4-27ca7b33bdb2" providerId="AD" clId="Web-{FBE55351-C078-1BE5-0D71-160943CD07C9}" dt="2025-05-08T13:01:08.572" v="74" actId="20577"/>
          <ac:spMkLst>
            <pc:docMk/>
            <pc:sldMk cId="691928548" sldId="262"/>
            <ac:spMk id="2" creationId="{1CAED0FA-1812-4CA1-A7AC-E72523CC9C8C}"/>
          </ac:spMkLst>
        </pc:spChg>
      </pc:sldChg>
      <pc:sldChg chg="modSp">
        <pc:chgData name="Lieke Smets" userId="S::lieke.smets@fnv.nl::ec0a7090-50f1-44a5-9ad4-27ca7b33bdb2" providerId="AD" clId="Web-{FBE55351-C078-1BE5-0D71-160943CD07C9}" dt="2025-05-08T13:02:47.779" v="120" actId="14100"/>
        <pc:sldMkLst>
          <pc:docMk/>
          <pc:sldMk cId="4134676419" sldId="263"/>
        </pc:sldMkLst>
        <pc:spChg chg="mod">
          <ac:chgData name="Lieke Smets" userId="S::lieke.smets@fnv.nl::ec0a7090-50f1-44a5-9ad4-27ca7b33bdb2" providerId="AD" clId="Web-{FBE55351-C078-1BE5-0D71-160943CD07C9}" dt="2025-05-08T13:02:47.779" v="120" actId="14100"/>
          <ac:spMkLst>
            <pc:docMk/>
            <pc:sldMk cId="4134676419" sldId="263"/>
            <ac:spMk id="2" creationId="{6D02EDB3-C7DC-83B7-5447-BBCC4B774C03}"/>
          </ac:spMkLst>
        </pc:spChg>
      </pc:sldChg>
      <pc:sldChg chg="modSp">
        <pc:chgData name="Lieke Smets" userId="S::lieke.smets@fnv.nl::ec0a7090-50f1-44a5-9ad4-27ca7b33bdb2" providerId="AD" clId="Web-{FBE55351-C078-1BE5-0D71-160943CD07C9}" dt="2025-05-08T13:05:59.412" v="204" actId="20577"/>
        <pc:sldMkLst>
          <pc:docMk/>
          <pc:sldMk cId="3285671814" sldId="264"/>
        </pc:sldMkLst>
        <pc:spChg chg="mod">
          <ac:chgData name="Lieke Smets" userId="S::lieke.smets@fnv.nl::ec0a7090-50f1-44a5-9ad4-27ca7b33bdb2" providerId="AD" clId="Web-{FBE55351-C078-1BE5-0D71-160943CD07C9}" dt="2025-05-08T13:05:59.412" v="204" actId="20577"/>
          <ac:spMkLst>
            <pc:docMk/>
            <pc:sldMk cId="3285671814" sldId="264"/>
            <ac:spMk id="2" creationId="{BAAB4CA5-A49F-7493-5EB4-30F6213BCF99}"/>
          </ac:spMkLst>
        </pc:spChg>
      </pc:sldChg>
      <pc:sldChg chg="modSp">
        <pc:chgData name="Lieke Smets" userId="S::lieke.smets@fnv.nl::ec0a7090-50f1-44a5-9ad4-27ca7b33bdb2" providerId="AD" clId="Web-{FBE55351-C078-1BE5-0D71-160943CD07C9}" dt="2025-05-08T13:07:49.947" v="257" actId="20577"/>
        <pc:sldMkLst>
          <pc:docMk/>
          <pc:sldMk cId="4134287848" sldId="265"/>
        </pc:sldMkLst>
        <pc:spChg chg="mod">
          <ac:chgData name="Lieke Smets" userId="S::lieke.smets@fnv.nl::ec0a7090-50f1-44a5-9ad4-27ca7b33bdb2" providerId="AD" clId="Web-{FBE55351-C078-1BE5-0D71-160943CD07C9}" dt="2025-05-08T13:07:49.947" v="257" actId="20577"/>
          <ac:spMkLst>
            <pc:docMk/>
            <pc:sldMk cId="4134287848" sldId="265"/>
            <ac:spMk id="2" creationId="{248D925B-22B5-EFF4-4E3E-8B1A1D1B5D8B}"/>
          </ac:spMkLst>
        </pc:spChg>
      </pc:sldChg>
      <pc:sldChg chg="modSp">
        <pc:chgData name="Lieke Smets" userId="S::lieke.smets@fnv.nl::ec0a7090-50f1-44a5-9ad4-27ca7b33bdb2" providerId="AD" clId="Web-{FBE55351-C078-1BE5-0D71-160943CD07C9}" dt="2025-05-08T13:06:49.429" v="248" actId="1076"/>
        <pc:sldMkLst>
          <pc:docMk/>
          <pc:sldMk cId="2918950807" sldId="266"/>
        </pc:sldMkLst>
        <pc:spChg chg="mod">
          <ac:chgData name="Lieke Smets" userId="S::lieke.smets@fnv.nl::ec0a7090-50f1-44a5-9ad4-27ca7b33bdb2" providerId="AD" clId="Web-{FBE55351-C078-1BE5-0D71-160943CD07C9}" dt="2025-05-08T13:06:46.585" v="247" actId="14100"/>
          <ac:spMkLst>
            <pc:docMk/>
            <pc:sldMk cId="2918950807" sldId="266"/>
            <ac:spMk id="2" creationId="{622C056D-5C3E-2493-8EDF-BD3239C741C7}"/>
          </ac:spMkLst>
        </pc:spChg>
        <pc:picChg chg="mod">
          <ac:chgData name="Lieke Smets" userId="S::lieke.smets@fnv.nl::ec0a7090-50f1-44a5-9ad4-27ca7b33bdb2" providerId="AD" clId="Web-{FBE55351-C078-1BE5-0D71-160943CD07C9}" dt="2025-05-08T13:06:49.429" v="248" actId="1076"/>
          <ac:picMkLst>
            <pc:docMk/>
            <pc:sldMk cId="2918950807" sldId="266"/>
            <ac:picMk id="3" creationId="{D87BE5B2-634C-FA90-3E0A-69448BD5F752}"/>
          </ac:picMkLst>
        </pc:picChg>
      </pc:sldChg>
      <pc:sldChg chg="modSp">
        <pc:chgData name="Lieke Smets" userId="S::lieke.smets@fnv.nl::ec0a7090-50f1-44a5-9ad4-27ca7b33bdb2" providerId="AD" clId="Web-{FBE55351-C078-1BE5-0D71-160943CD07C9}" dt="2025-05-08T12:52:42.802" v="20" actId="20577"/>
        <pc:sldMkLst>
          <pc:docMk/>
          <pc:sldMk cId="1786137338" sldId="267"/>
        </pc:sldMkLst>
        <pc:spChg chg="mod">
          <ac:chgData name="Lieke Smets" userId="S::lieke.smets@fnv.nl::ec0a7090-50f1-44a5-9ad4-27ca7b33bdb2" providerId="AD" clId="Web-{FBE55351-C078-1BE5-0D71-160943CD07C9}" dt="2025-05-08T12:52:42.802" v="20" actId="20577"/>
          <ac:spMkLst>
            <pc:docMk/>
            <pc:sldMk cId="1786137338" sldId="267"/>
            <ac:spMk id="2" creationId="{EAEE4CFD-4ADF-837F-10E5-0951261EA9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08.05.2025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08.05.2025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08.05.2025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1F3E2887-A110-0F92-0279-FC489E74F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E4CFD-4ADF-837F-10E5-0951261EA952}"/>
              </a:ext>
            </a:extLst>
          </p:cNvPr>
          <p:cNvSpPr>
            <a:spLocks noGrp="1"/>
          </p:cNvSpPr>
          <p:nvPr>
            <p:ph type="title"/>
          </p:nvPr>
        </p:nvSpPr>
        <p:spPr>
          <a:xfrm>
            <a:off x="653143" y="-4989"/>
            <a:ext cx="10515600" cy="6538387"/>
          </a:xfrm>
        </p:spPr>
        <p:txBody>
          <a:bodyPr>
            <a:noAutofit/>
          </a:bodyPr>
          <a:lstStyle/>
          <a:p>
            <a:r>
              <a:rPr lang="en-US" sz="9600" b="1" dirty="0">
                <a:solidFill>
                  <a:schemeClr val="bg1"/>
                </a:solidFill>
              </a:rPr>
              <a:t>STOP THE CUTS</a:t>
            </a:r>
            <a:br>
              <a:rPr lang="en-US" sz="9600" b="1" dirty="0"/>
            </a:br>
            <a:br>
              <a:rPr lang="en-US" sz="9600" b="1" dirty="0"/>
            </a:br>
            <a:r>
              <a:rPr lang="en-US" sz="8000" b="1" dirty="0">
                <a:solidFill>
                  <a:schemeClr val="bg1"/>
                </a:solidFill>
              </a:rPr>
              <a:t>JUNE 10TH</a:t>
            </a:r>
            <a:br>
              <a:rPr lang="en-US" sz="6000" b="1" dirty="0"/>
            </a:br>
            <a:r>
              <a:rPr lang="en-US" sz="5400" b="1" dirty="0">
                <a:solidFill>
                  <a:schemeClr val="bg1"/>
                </a:solidFill>
              </a:rPr>
              <a:t>NATIONAL HIGHER </a:t>
            </a:r>
            <a:br>
              <a:rPr lang="en-US" sz="5400" b="1" dirty="0"/>
            </a:br>
            <a:r>
              <a:rPr lang="en-US" sz="5400" b="1" dirty="0">
                <a:solidFill>
                  <a:schemeClr val="bg1"/>
                </a:solidFill>
              </a:rPr>
              <a:t>EDUCATION STRIKE</a:t>
            </a:r>
            <a:endParaRPr lang="en-US" sz="6000" dirty="0">
              <a:solidFill>
                <a:schemeClr val="bg1"/>
              </a:solidFill>
            </a:endParaRPr>
          </a:p>
        </p:txBody>
      </p:sp>
      <p:pic>
        <p:nvPicPr>
          <p:cNvPr id="4" name="Picture 3">
            <a:extLst>
              <a:ext uri="{FF2B5EF4-FFF2-40B4-BE49-F238E27FC236}">
                <a16:creationId xmlns:a16="http://schemas.microsoft.com/office/drawing/2014/main" id="{D5221897-60E0-17F1-B981-0ABF0D4C86BC}"/>
              </a:ext>
            </a:extLst>
          </p:cNvPr>
          <p:cNvPicPr>
            <a:picLocks noChangeAspect="1"/>
          </p:cNvPicPr>
          <p:nvPr/>
        </p:nvPicPr>
        <p:blipFill>
          <a:blip r:embed="rId2"/>
          <a:stretch>
            <a:fillRect/>
          </a:stretch>
        </p:blipFill>
        <p:spPr>
          <a:xfrm>
            <a:off x="6934201" y="-925285"/>
            <a:ext cx="5257799" cy="7892142"/>
          </a:xfrm>
          <a:prstGeom prst="rect">
            <a:avLst/>
          </a:prstGeom>
        </p:spPr>
      </p:pic>
    </p:spTree>
    <p:extLst>
      <p:ext uri="{BB962C8B-B14F-4D97-AF65-F5344CB8AC3E}">
        <p14:creationId xmlns:p14="http://schemas.microsoft.com/office/powerpoint/2010/main" val="178613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6B7562F-B3CC-9F88-834D-02AFEED09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ED0FA-1812-4CA1-A7AC-E72523CC9C8C}"/>
              </a:ext>
            </a:extLst>
          </p:cNvPr>
          <p:cNvSpPr>
            <a:spLocks noGrp="1"/>
          </p:cNvSpPr>
          <p:nvPr>
            <p:ph type="title"/>
          </p:nvPr>
        </p:nvSpPr>
        <p:spPr>
          <a:xfrm>
            <a:off x="838200" y="996783"/>
            <a:ext cx="10515600" cy="5536615"/>
          </a:xfrm>
        </p:spPr>
        <p:txBody>
          <a:bodyPr>
            <a:noAutofit/>
          </a:bodyPr>
          <a:lstStyle/>
          <a:p>
            <a:r>
              <a:rPr lang="nl-NL" sz="6000" b="1" dirty="0">
                <a:solidFill>
                  <a:schemeClr val="bg1"/>
                </a:solidFill>
                <a:latin typeface="Aptos"/>
              </a:rPr>
              <a:t>SHORT HISTORY</a:t>
            </a:r>
            <a:br>
              <a:rPr lang="nl-NL" sz="6000" b="1" dirty="0">
                <a:solidFill>
                  <a:schemeClr val="bg1"/>
                </a:solidFill>
                <a:latin typeface="Aptos"/>
              </a:rPr>
            </a:br>
            <a:endParaRPr lang="nl-NL" sz="2400" b="1">
              <a:solidFill>
                <a:schemeClr val="bg1"/>
              </a:solidFill>
              <a:latin typeface="Aptos"/>
            </a:endParaRPr>
          </a:p>
          <a:p>
            <a:pPr marL="457200" indent="-457200">
              <a:buFont typeface="Arial"/>
              <a:buChar char="•"/>
            </a:pPr>
            <a:r>
              <a:rPr lang="nl-NL" sz="2800" dirty="0">
                <a:solidFill>
                  <a:schemeClr val="bg1"/>
                </a:solidFill>
                <a:latin typeface="Aptos"/>
              </a:rPr>
              <a:t>The </a:t>
            </a:r>
            <a:r>
              <a:rPr lang="nl-NL" sz="2800" dirty="0" err="1">
                <a:solidFill>
                  <a:schemeClr val="bg1"/>
                </a:solidFill>
                <a:latin typeface="Aptos"/>
              </a:rPr>
              <a:t>government</a:t>
            </a:r>
            <a:r>
              <a:rPr lang="nl-NL" sz="2800" dirty="0">
                <a:solidFill>
                  <a:schemeClr val="bg1"/>
                </a:solidFill>
                <a:latin typeface="Aptos"/>
              </a:rPr>
              <a:t> is making </a:t>
            </a:r>
            <a:r>
              <a:rPr lang="nl-NL" sz="2800" dirty="0" err="1">
                <a:solidFill>
                  <a:schemeClr val="bg1"/>
                </a:solidFill>
                <a:latin typeface="Aptos"/>
              </a:rPr>
              <a:t>unprecedented</a:t>
            </a:r>
            <a:r>
              <a:rPr lang="nl-NL" sz="2800" dirty="0">
                <a:solidFill>
                  <a:schemeClr val="bg1"/>
                </a:solidFill>
                <a:latin typeface="Aptos"/>
              </a:rPr>
              <a:t> cuts </a:t>
            </a:r>
            <a:r>
              <a:rPr lang="nl-NL" sz="2800" dirty="0" err="1">
                <a:solidFill>
                  <a:schemeClr val="bg1"/>
                </a:solidFill>
                <a:latin typeface="Aptos"/>
              </a:rPr>
              <a:t>to</a:t>
            </a:r>
            <a:r>
              <a:rPr lang="nl-NL" sz="2800" dirty="0">
                <a:solidFill>
                  <a:schemeClr val="bg1"/>
                </a:solidFill>
                <a:latin typeface="Aptos"/>
              </a:rPr>
              <a:t> </a:t>
            </a:r>
            <a:r>
              <a:rPr lang="nl-NL" sz="2800" dirty="0" err="1">
                <a:solidFill>
                  <a:schemeClr val="bg1"/>
                </a:solidFill>
                <a:latin typeface="Aptos"/>
              </a:rPr>
              <a:t>our</a:t>
            </a:r>
            <a:r>
              <a:rPr lang="nl-NL" sz="2800" dirty="0">
                <a:solidFill>
                  <a:schemeClr val="bg1"/>
                </a:solidFill>
                <a:latin typeface="Aptos"/>
              </a:rPr>
              <a:t> </a:t>
            </a:r>
            <a:r>
              <a:rPr lang="nl-NL" sz="2800" dirty="0" err="1">
                <a:solidFill>
                  <a:schemeClr val="bg1"/>
                </a:solidFill>
                <a:latin typeface="Aptos"/>
              </a:rPr>
              <a:t>education</a:t>
            </a:r>
            <a:r>
              <a:rPr lang="nl-NL" sz="2800" dirty="0">
                <a:solidFill>
                  <a:schemeClr val="bg1"/>
                </a:solidFill>
                <a:latin typeface="Aptos"/>
              </a:rPr>
              <a:t>. </a:t>
            </a:r>
            <a:r>
              <a:rPr lang="nl-NL" sz="2800" dirty="0">
                <a:solidFill>
                  <a:schemeClr val="bg1"/>
                </a:solidFill>
                <a:latin typeface="Aptos"/>
                <a:ea typeface="+mj-lt"/>
                <a:cs typeface="+mj-lt"/>
              </a:rPr>
              <a:t>In November, 25,000 of </a:t>
            </a:r>
            <a:r>
              <a:rPr lang="nl-NL" sz="2800" dirty="0" err="1">
                <a:solidFill>
                  <a:schemeClr val="bg1"/>
                </a:solidFill>
                <a:latin typeface="Aptos"/>
                <a:ea typeface="+mj-lt"/>
                <a:cs typeface="+mj-lt"/>
              </a:rPr>
              <a:t>us</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stood</a:t>
            </a:r>
            <a:r>
              <a:rPr lang="nl-NL" sz="2800" dirty="0">
                <a:solidFill>
                  <a:schemeClr val="bg1"/>
                </a:solidFill>
                <a:latin typeface="Aptos"/>
                <a:ea typeface="+mj-lt"/>
                <a:cs typeface="+mj-lt"/>
              </a:rPr>
              <a:t> on </a:t>
            </a:r>
            <a:r>
              <a:rPr lang="nl-NL" sz="2800" dirty="0" err="1">
                <a:solidFill>
                  <a:schemeClr val="bg1"/>
                </a:solidFill>
                <a:latin typeface="Aptos"/>
                <a:ea typeface="+mj-lt"/>
                <a:cs typeface="+mj-lt"/>
              </a:rPr>
              <a:t>the</a:t>
            </a:r>
            <a:r>
              <a:rPr lang="nl-NL" sz="2800" dirty="0">
                <a:solidFill>
                  <a:schemeClr val="bg1"/>
                </a:solidFill>
                <a:latin typeface="Aptos"/>
                <a:ea typeface="+mj-lt"/>
                <a:cs typeface="+mj-lt"/>
              </a:rPr>
              <a:t> Malieveld. The penalty </a:t>
            </a:r>
            <a:r>
              <a:rPr lang="nl-NL" sz="2800" dirty="0" err="1">
                <a:solidFill>
                  <a:schemeClr val="bg1"/>
                </a:solidFill>
                <a:latin typeface="Aptos"/>
                <a:ea typeface="+mj-lt"/>
                <a:cs typeface="+mj-lt"/>
              </a:rPr>
              <a:t>for</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graduating</a:t>
            </a:r>
            <a:r>
              <a:rPr lang="nl-NL" sz="2800" dirty="0">
                <a:solidFill>
                  <a:schemeClr val="bg1"/>
                </a:solidFill>
                <a:latin typeface="Aptos"/>
                <a:ea typeface="+mj-lt"/>
                <a:cs typeface="+mj-lt"/>
              </a:rPr>
              <a:t> late was </a:t>
            </a:r>
            <a:r>
              <a:rPr lang="nl-NL" sz="2800" dirty="0" err="1">
                <a:solidFill>
                  <a:schemeClr val="bg1"/>
                </a:solidFill>
                <a:latin typeface="Aptos"/>
                <a:ea typeface="+mj-lt"/>
                <a:cs typeface="+mj-lt"/>
              </a:rPr>
              <a:t>scrapped</a:t>
            </a:r>
            <a:r>
              <a:rPr lang="nl-NL" sz="2800" dirty="0">
                <a:solidFill>
                  <a:schemeClr val="bg1"/>
                </a:solidFill>
                <a:latin typeface="Aptos"/>
                <a:ea typeface="+mj-lt"/>
                <a:cs typeface="+mj-lt"/>
              </a:rPr>
              <a:t>.</a:t>
            </a:r>
            <a:br>
              <a:rPr lang="en-US" dirty="0"/>
            </a:br>
            <a:endParaRPr lang="nl-NL" sz="2800" dirty="0">
              <a:solidFill>
                <a:schemeClr val="bg1"/>
              </a:solidFill>
              <a:latin typeface="Aptos"/>
              <a:ea typeface="+mj-lt"/>
              <a:cs typeface="+mj-lt"/>
            </a:endParaRPr>
          </a:p>
          <a:p>
            <a:pPr marL="457200" indent="-457200">
              <a:buFont typeface="Arial"/>
              <a:buChar char="•"/>
            </a:pPr>
            <a:r>
              <a:rPr lang="nl-NL" sz="2800" dirty="0">
                <a:solidFill>
                  <a:schemeClr val="bg1"/>
                </a:solidFill>
                <a:latin typeface="Aptos"/>
                <a:ea typeface="+mj-lt"/>
                <a:cs typeface="+mj-lt"/>
              </a:rPr>
              <a:t>But €1.1 </a:t>
            </a:r>
            <a:r>
              <a:rPr lang="nl-NL" sz="2800" dirty="0" err="1">
                <a:solidFill>
                  <a:schemeClr val="bg1"/>
                </a:solidFill>
                <a:latin typeface="Aptos"/>
                <a:ea typeface="+mj-lt"/>
                <a:cs typeface="+mj-lt"/>
              </a:rPr>
              <a:t>billion</a:t>
            </a:r>
            <a:r>
              <a:rPr lang="nl-NL" sz="2800" dirty="0">
                <a:solidFill>
                  <a:schemeClr val="bg1"/>
                </a:solidFill>
                <a:latin typeface="Aptos"/>
                <a:ea typeface="+mj-lt"/>
                <a:cs typeface="+mj-lt"/>
              </a:rPr>
              <a:t> in cuts </a:t>
            </a:r>
            <a:r>
              <a:rPr lang="nl-NL" sz="2800" dirty="0" err="1">
                <a:solidFill>
                  <a:schemeClr val="bg1"/>
                </a:solidFill>
                <a:latin typeface="Aptos"/>
                <a:ea typeface="+mj-lt"/>
                <a:cs typeface="+mj-lt"/>
              </a:rPr>
              <a:t>remained</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So</a:t>
            </a:r>
            <a:r>
              <a:rPr lang="nl-NL" sz="2800" dirty="0">
                <a:solidFill>
                  <a:schemeClr val="bg1"/>
                </a:solidFill>
                <a:latin typeface="Aptos"/>
                <a:ea typeface="+mj-lt"/>
                <a:cs typeface="+mj-lt"/>
              </a:rPr>
              <a:t> we </a:t>
            </a:r>
            <a:r>
              <a:rPr lang="nl-NL" sz="2800" dirty="0" err="1">
                <a:solidFill>
                  <a:schemeClr val="bg1"/>
                </a:solidFill>
                <a:latin typeface="Aptos"/>
                <a:ea typeface="+mj-lt"/>
                <a:cs typeface="+mj-lt"/>
              </a:rPr>
              <a:t>rose</a:t>
            </a:r>
            <a:r>
              <a:rPr lang="nl-NL" sz="2800" dirty="0">
                <a:solidFill>
                  <a:schemeClr val="bg1"/>
                </a:solidFill>
                <a:latin typeface="Aptos"/>
                <a:ea typeface="+mj-lt"/>
                <a:cs typeface="+mj-lt"/>
              </a:rPr>
              <a:t> up </a:t>
            </a:r>
            <a:r>
              <a:rPr lang="nl-NL" sz="2800" dirty="0" err="1">
                <a:solidFill>
                  <a:schemeClr val="bg1"/>
                </a:solidFill>
                <a:latin typeface="Aptos"/>
                <a:ea typeface="+mj-lt"/>
                <a:cs typeface="+mj-lt"/>
              </a:rPr>
              <a:t>again</a:t>
            </a:r>
            <a:r>
              <a:rPr lang="nl-NL" sz="2800" dirty="0">
                <a:solidFill>
                  <a:schemeClr val="bg1"/>
                </a:solidFill>
                <a:latin typeface="Aptos"/>
                <a:ea typeface="+mj-lt"/>
                <a:cs typeface="+mj-lt"/>
              </a:rPr>
              <a:t>.</a:t>
            </a:r>
            <a:endParaRPr lang="nl-NL" dirty="0">
              <a:solidFill>
                <a:schemeClr val="bg1"/>
              </a:solidFill>
            </a:endParaRPr>
          </a:p>
          <a:p>
            <a:pPr marL="457200" indent="-457200">
              <a:buFont typeface="Arial"/>
              <a:buChar char="•"/>
            </a:pPr>
            <a:endParaRPr lang="nl-NL" sz="2800" dirty="0">
              <a:solidFill>
                <a:schemeClr val="bg1"/>
              </a:solidFill>
              <a:latin typeface="Aptos"/>
            </a:endParaRPr>
          </a:p>
          <a:p>
            <a:pPr marL="457200" indent="-457200">
              <a:buFont typeface="Arial"/>
              <a:buChar char="•"/>
            </a:pPr>
            <a:r>
              <a:rPr lang="nl-NL" sz="2800" dirty="0">
                <a:solidFill>
                  <a:schemeClr val="bg1"/>
                </a:solidFill>
                <a:latin typeface="Aptos"/>
                <a:ea typeface="+mj-lt"/>
                <a:cs typeface="+mj-lt"/>
              </a:rPr>
              <a:t>In </a:t>
            </a:r>
            <a:r>
              <a:rPr lang="nl-NL" sz="2800" dirty="0" err="1">
                <a:solidFill>
                  <a:schemeClr val="bg1"/>
                </a:solidFill>
                <a:latin typeface="Aptos"/>
                <a:ea typeface="+mj-lt"/>
                <a:cs typeface="+mj-lt"/>
              </a:rPr>
              <a:t>March</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and</a:t>
            </a:r>
            <a:r>
              <a:rPr lang="nl-NL" sz="2800" dirty="0">
                <a:solidFill>
                  <a:schemeClr val="bg1"/>
                </a:solidFill>
                <a:latin typeface="Aptos"/>
                <a:ea typeface="+mj-lt"/>
                <a:cs typeface="+mj-lt"/>
              </a:rPr>
              <a:t> April, 32,500 </a:t>
            </a:r>
            <a:r>
              <a:rPr lang="nl-NL" sz="2800" dirty="0" err="1">
                <a:solidFill>
                  <a:schemeClr val="bg1"/>
                </a:solidFill>
                <a:latin typeface="Aptos"/>
                <a:ea typeface="+mj-lt"/>
                <a:cs typeface="+mj-lt"/>
              </a:rPr>
              <a:t>students</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and</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staff</a:t>
            </a:r>
            <a:r>
              <a:rPr lang="nl-NL" sz="2800" dirty="0">
                <a:solidFill>
                  <a:schemeClr val="bg1"/>
                </a:solidFill>
                <a:latin typeface="Aptos"/>
                <a:ea typeface="+mj-lt"/>
                <a:cs typeface="+mj-lt"/>
              </a:rPr>
              <a:t> went on strike, </a:t>
            </a:r>
            <a:br>
              <a:rPr lang="nl-NL" sz="2800" dirty="0">
                <a:solidFill>
                  <a:schemeClr val="bg1"/>
                </a:solidFill>
                <a:latin typeface="Aptos"/>
                <a:ea typeface="+mj-lt"/>
                <a:cs typeface="+mj-lt"/>
              </a:rPr>
            </a:br>
            <a:r>
              <a:rPr lang="nl-NL" sz="2800" dirty="0" err="1">
                <a:solidFill>
                  <a:schemeClr val="bg1"/>
                </a:solidFill>
                <a:latin typeface="Aptos"/>
                <a:ea typeface="+mj-lt"/>
                <a:cs typeface="+mj-lt"/>
              </a:rPr>
              <a:t>to</a:t>
            </a:r>
            <a:r>
              <a:rPr lang="nl-NL" sz="2800" dirty="0">
                <a:solidFill>
                  <a:schemeClr val="bg1"/>
                </a:solidFill>
                <a:latin typeface="Aptos"/>
                <a:ea typeface="+mj-lt"/>
                <a:cs typeface="+mj-lt"/>
              </a:rPr>
              <a:t> show we </a:t>
            </a:r>
            <a:r>
              <a:rPr lang="nl-NL" sz="2800" dirty="0" err="1">
                <a:solidFill>
                  <a:schemeClr val="bg1"/>
                </a:solidFill>
                <a:latin typeface="Aptos"/>
                <a:ea typeface="+mj-lt"/>
                <a:cs typeface="+mj-lt"/>
              </a:rPr>
              <a:t>won’t</a:t>
            </a:r>
            <a:r>
              <a:rPr lang="nl-NL" sz="2800" dirty="0">
                <a:solidFill>
                  <a:schemeClr val="bg1"/>
                </a:solidFill>
                <a:latin typeface="Aptos"/>
                <a:ea typeface="+mj-lt"/>
                <a:cs typeface="+mj-lt"/>
              </a:rPr>
              <a:t> stand </a:t>
            </a:r>
            <a:r>
              <a:rPr lang="nl-NL" sz="2800" dirty="0" err="1">
                <a:solidFill>
                  <a:schemeClr val="bg1"/>
                </a:solidFill>
                <a:latin typeface="Aptos"/>
                <a:ea typeface="+mj-lt"/>
                <a:cs typeface="+mj-lt"/>
              </a:rPr>
              <a:t>for</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this</a:t>
            </a:r>
            <a:r>
              <a:rPr lang="nl-NL" sz="2800" dirty="0">
                <a:solidFill>
                  <a:schemeClr val="bg1"/>
                </a:solidFill>
                <a:latin typeface="Aptos"/>
                <a:ea typeface="+mj-lt"/>
                <a:cs typeface="+mj-lt"/>
              </a:rPr>
              <a:t>.</a:t>
            </a:r>
            <a:br>
              <a:rPr lang="en-US" dirty="0"/>
            </a:br>
            <a:endParaRPr lang="nl-NL" sz="2800" dirty="0">
              <a:solidFill>
                <a:schemeClr val="bg1"/>
              </a:solidFill>
              <a:latin typeface="Aptos"/>
            </a:endParaRPr>
          </a:p>
          <a:p>
            <a:pPr marL="457200" indent="-457200">
              <a:buFont typeface="Arial"/>
              <a:buChar char="•"/>
            </a:pPr>
            <a:r>
              <a:rPr lang="nl-NL" sz="2800" dirty="0">
                <a:solidFill>
                  <a:schemeClr val="bg1"/>
                </a:solidFill>
                <a:latin typeface="Aptos"/>
                <a:ea typeface="+mj-lt"/>
                <a:cs typeface="+mj-lt"/>
              </a:rPr>
              <a:t>But </a:t>
            </a:r>
            <a:r>
              <a:rPr lang="nl-NL" sz="2800" dirty="0" err="1">
                <a:solidFill>
                  <a:schemeClr val="bg1"/>
                </a:solidFill>
                <a:latin typeface="Aptos"/>
                <a:ea typeface="+mj-lt"/>
                <a:cs typeface="+mj-lt"/>
              </a:rPr>
              <a:t>what</a:t>
            </a:r>
            <a:r>
              <a:rPr lang="nl-NL" sz="2800" dirty="0">
                <a:solidFill>
                  <a:schemeClr val="bg1"/>
                </a:solidFill>
                <a:latin typeface="Aptos"/>
                <a:ea typeface="+mj-lt"/>
                <a:cs typeface="+mj-lt"/>
              </a:rPr>
              <a:t> does </a:t>
            </a:r>
            <a:r>
              <a:rPr lang="nl-NL" sz="2800" dirty="0" err="1">
                <a:solidFill>
                  <a:schemeClr val="bg1"/>
                </a:solidFill>
                <a:latin typeface="Aptos"/>
                <a:ea typeface="+mj-lt"/>
                <a:cs typeface="+mj-lt"/>
              </a:rPr>
              <a:t>the</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government</a:t>
            </a:r>
            <a:r>
              <a:rPr lang="nl-NL" sz="2800" dirty="0">
                <a:solidFill>
                  <a:schemeClr val="bg1"/>
                </a:solidFill>
                <a:latin typeface="Aptos"/>
                <a:ea typeface="+mj-lt"/>
                <a:cs typeface="+mj-lt"/>
              </a:rPr>
              <a:t> do? </a:t>
            </a:r>
            <a:r>
              <a:rPr lang="nl-NL" sz="2800" dirty="0" err="1">
                <a:solidFill>
                  <a:schemeClr val="bg1"/>
                </a:solidFill>
                <a:latin typeface="Aptos"/>
                <a:ea typeface="+mj-lt"/>
                <a:cs typeface="+mj-lt"/>
              </a:rPr>
              <a:t>They</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added</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another</a:t>
            </a:r>
            <a:r>
              <a:rPr lang="nl-NL" sz="2800" dirty="0">
                <a:solidFill>
                  <a:schemeClr val="bg1"/>
                </a:solidFill>
                <a:latin typeface="Aptos"/>
                <a:ea typeface="+mj-lt"/>
                <a:cs typeface="+mj-lt"/>
              </a:rPr>
              <a:t> €400 </a:t>
            </a:r>
            <a:r>
              <a:rPr lang="nl-NL" sz="2800" dirty="0" err="1">
                <a:solidFill>
                  <a:schemeClr val="bg1"/>
                </a:solidFill>
                <a:latin typeface="Aptos"/>
                <a:ea typeface="+mj-lt"/>
                <a:cs typeface="+mj-lt"/>
              </a:rPr>
              <a:t>million</a:t>
            </a:r>
            <a:r>
              <a:rPr lang="nl-NL" sz="2800" dirty="0">
                <a:solidFill>
                  <a:schemeClr val="bg1"/>
                </a:solidFill>
                <a:latin typeface="Aptos"/>
                <a:ea typeface="+mj-lt"/>
                <a:cs typeface="+mj-lt"/>
              </a:rPr>
              <a:t> in cuts.</a:t>
            </a:r>
          </a:p>
          <a:p>
            <a:endParaRPr lang="en-US" sz="6600" b="1">
              <a:solidFill>
                <a:srgbClr val="FFFFFF"/>
              </a:solidFill>
              <a:latin typeface="Aptos Display" panose="020F0302020204030204"/>
            </a:endParaRPr>
          </a:p>
        </p:txBody>
      </p:sp>
    </p:spTree>
    <p:extLst>
      <p:ext uri="{BB962C8B-B14F-4D97-AF65-F5344CB8AC3E}">
        <p14:creationId xmlns:p14="http://schemas.microsoft.com/office/powerpoint/2010/main" val="69192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C142447-327E-E0AD-B857-A7B68819B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2EDB3-C7DC-83B7-5447-BBCC4B774C03}"/>
              </a:ext>
            </a:extLst>
          </p:cNvPr>
          <p:cNvSpPr>
            <a:spLocks noGrp="1"/>
          </p:cNvSpPr>
          <p:nvPr>
            <p:ph type="title"/>
          </p:nvPr>
        </p:nvSpPr>
        <p:spPr>
          <a:xfrm>
            <a:off x="838200" y="1407861"/>
            <a:ext cx="10806363" cy="5556668"/>
          </a:xfrm>
        </p:spPr>
        <p:txBody>
          <a:bodyPr>
            <a:noAutofit/>
          </a:bodyPr>
          <a:lstStyle/>
          <a:p>
            <a:r>
              <a:rPr lang="nl-NL" sz="6000" b="1" dirty="0">
                <a:solidFill>
                  <a:schemeClr val="bg1"/>
                </a:solidFill>
                <a:latin typeface="Aptos"/>
              </a:rPr>
              <a:t>UNACCEPTABLE! </a:t>
            </a:r>
            <a:br>
              <a:rPr lang="nl-NL" sz="2800" dirty="0">
                <a:latin typeface="Aptos"/>
              </a:rPr>
            </a:br>
            <a:endParaRPr lang="nl-NL" sz="2800">
              <a:latin typeface="Aptos"/>
            </a:endParaRPr>
          </a:p>
          <a:p>
            <a:r>
              <a:rPr lang="nl-NL" sz="3200" dirty="0">
                <a:solidFill>
                  <a:schemeClr val="bg1"/>
                </a:solidFill>
                <a:latin typeface="Aptos"/>
                <a:ea typeface="+mj-lt"/>
                <a:cs typeface="+mj-lt"/>
              </a:rPr>
              <a:t>These </a:t>
            </a:r>
            <a:r>
              <a:rPr lang="nl-NL" sz="3200" dirty="0" err="1">
                <a:solidFill>
                  <a:schemeClr val="bg1"/>
                </a:solidFill>
                <a:latin typeface="Aptos"/>
                <a:ea typeface="+mj-lt"/>
                <a:cs typeface="+mj-lt"/>
              </a:rPr>
              <a:t>aren’t</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just</a:t>
            </a:r>
            <a:r>
              <a:rPr lang="nl-NL" sz="3200" dirty="0">
                <a:solidFill>
                  <a:schemeClr val="bg1"/>
                </a:solidFill>
                <a:latin typeface="Aptos"/>
                <a:ea typeface="+mj-lt"/>
                <a:cs typeface="+mj-lt"/>
              </a:rPr>
              <a:t> cuts.</a:t>
            </a:r>
            <a:endParaRPr lang="nl-NL" dirty="0">
              <a:solidFill>
                <a:schemeClr val="bg1"/>
              </a:solidFill>
            </a:endParaRPr>
          </a:p>
          <a:p>
            <a:r>
              <a:rPr lang="nl-NL" sz="3200" b="1" dirty="0">
                <a:solidFill>
                  <a:schemeClr val="bg1"/>
                </a:solidFill>
                <a:latin typeface="Aptos"/>
                <a:ea typeface="+mj-lt"/>
                <a:cs typeface="+mj-lt"/>
              </a:rPr>
              <a:t>THIS IS A DEMOLITION</a:t>
            </a:r>
            <a:r>
              <a:rPr lang="nl-NL" sz="3200" dirty="0">
                <a:solidFill>
                  <a:schemeClr val="bg1"/>
                </a:solidFill>
                <a:latin typeface="Aptos"/>
                <a:ea typeface="+mj-lt"/>
                <a:cs typeface="+mj-lt"/>
              </a:rPr>
              <a:t>.</a:t>
            </a:r>
            <a:endParaRPr lang="nl-NL" dirty="0">
              <a:solidFill>
                <a:schemeClr val="bg1"/>
              </a:solidFill>
            </a:endParaRPr>
          </a:p>
          <a:p>
            <a:endParaRPr lang="en-US" dirty="0"/>
          </a:p>
          <a:p>
            <a:pPr marL="457200" indent="-457200">
              <a:buFont typeface="Arial"/>
              <a:buChar char="•"/>
            </a:pPr>
            <a:r>
              <a:rPr lang="nl-NL" sz="3200" dirty="0">
                <a:solidFill>
                  <a:schemeClr val="bg1"/>
                </a:solidFill>
                <a:latin typeface="Aptos"/>
                <a:ea typeface="+mj-lt"/>
                <a:cs typeface="+mj-lt"/>
              </a:rPr>
              <a:t>Of </a:t>
            </a:r>
            <a:r>
              <a:rPr lang="nl-NL" sz="3200" err="1">
                <a:solidFill>
                  <a:schemeClr val="bg1"/>
                </a:solidFill>
                <a:latin typeface="Aptos"/>
                <a:ea typeface="+mj-lt"/>
                <a:cs typeface="+mj-lt"/>
              </a:rPr>
              <a:t>our</a:t>
            </a:r>
            <a:r>
              <a:rPr lang="nl-NL" sz="3200" dirty="0">
                <a:solidFill>
                  <a:schemeClr val="bg1"/>
                </a:solidFill>
                <a:latin typeface="Aptos"/>
                <a:ea typeface="+mj-lt"/>
                <a:cs typeface="+mj-lt"/>
              </a:rPr>
              <a:t> studies </a:t>
            </a:r>
            <a:r>
              <a:rPr lang="nl-NL" sz="3200" err="1">
                <a:solidFill>
                  <a:schemeClr val="bg1"/>
                </a:solidFill>
                <a:latin typeface="Aptos"/>
                <a:ea typeface="+mj-lt"/>
                <a:cs typeface="+mj-lt"/>
              </a:rPr>
              <a:t>and</a:t>
            </a:r>
            <a:r>
              <a:rPr lang="nl-NL" sz="3200" dirty="0">
                <a:solidFill>
                  <a:schemeClr val="bg1"/>
                </a:solidFill>
                <a:latin typeface="Aptos"/>
                <a:ea typeface="+mj-lt"/>
                <a:cs typeface="+mj-lt"/>
              </a:rPr>
              <a:t> </a:t>
            </a:r>
            <a:r>
              <a:rPr lang="nl-NL" sz="3200" err="1">
                <a:solidFill>
                  <a:schemeClr val="bg1"/>
                </a:solidFill>
                <a:latin typeface="Aptos"/>
                <a:ea typeface="+mj-lt"/>
                <a:cs typeface="+mj-lt"/>
              </a:rPr>
              <a:t>our</a:t>
            </a:r>
            <a:r>
              <a:rPr lang="nl-NL" sz="3200" dirty="0">
                <a:solidFill>
                  <a:schemeClr val="bg1"/>
                </a:solidFill>
                <a:latin typeface="Aptos"/>
                <a:ea typeface="+mj-lt"/>
                <a:cs typeface="+mj-lt"/>
              </a:rPr>
              <a:t> jobs.</a:t>
            </a:r>
            <a:endParaRPr lang="nl-NL" dirty="0">
              <a:solidFill>
                <a:schemeClr val="bg1"/>
              </a:solidFill>
            </a:endParaRPr>
          </a:p>
          <a:p>
            <a:pPr marL="457200" indent="-457200">
              <a:buFont typeface="Arial"/>
              <a:buChar char="•"/>
            </a:pPr>
            <a:r>
              <a:rPr lang="nl-NL" sz="3200" dirty="0">
                <a:solidFill>
                  <a:schemeClr val="bg1"/>
                </a:solidFill>
                <a:latin typeface="Aptos"/>
                <a:ea typeface="+mj-lt"/>
                <a:cs typeface="+mj-lt"/>
              </a:rPr>
              <a:t>Of </a:t>
            </a:r>
            <a:r>
              <a:rPr lang="nl-NL" sz="3200" dirty="0" err="1">
                <a:solidFill>
                  <a:schemeClr val="bg1"/>
                </a:solidFill>
                <a:latin typeface="Aptos"/>
                <a:ea typeface="+mj-lt"/>
                <a:cs typeface="+mj-lt"/>
              </a:rPr>
              <a:t>the</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international</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character</a:t>
            </a:r>
            <a:r>
              <a:rPr lang="nl-NL" sz="3200" dirty="0">
                <a:solidFill>
                  <a:schemeClr val="bg1"/>
                </a:solidFill>
                <a:latin typeface="Aptos"/>
                <a:ea typeface="+mj-lt"/>
                <a:cs typeface="+mj-lt"/>
              </a:rPr>
              <a:t> of </a:t>
            </a:r>
            <a:r>
              <a:rPr lang="nl-NL" sz="3200" dirty="0" err="1">
                <a:solidFill>
                  <a:schemeClr val="bg1"/>
                </a:solidFill>
                <a:latin typeface="Aptos"/>
                <a:ea typeface="+mj-lt"/>
                <a:cs typeface="+mj-lt"/>
              </a:rPr>
              <a:t>our</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education</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and</a:t>
            </a:r>
            <a:r>
              <a:rPr lang="nl-NL" sz="3200" dirty="0">
                <a:solidFill>
                  <a:schemeClr val="bg1"/>
                </a:solidFill>
                <a:latin typeface="Aptos"/>
                <a:ea typeface="+mj-lt"/>
                <a:cs typeface="+mj-lt"/>
              </a:rPr>
              <a:t> research.</a:t>
            </a:r>
            <a:endParaRPr lang="en-US" dirty="0">
              <a:solidFill>
                <a:schemeClr val="bg1"/>
              </a:solidFill>
            </a:endParaRPr>
          </a:p>
          <a:p>
            <a:pPr marL="457200" indent="-457200">
              <a:buFont typeface="Arial"/>
              <a:buChar char="•"/>
            </a:pPr>
            <a:r>
              <a:rPr lang="nl-NL" sz="3200" dirty="0">
                <a:solidFill>
                  <a:schemeClr val="bg1"/>
                </a:solidFill>
                <a:latin typeface="Aptos"/>
                <a:ea typeface="+mj-lt"/>
                <a:cs typeface="+mj-lt"/>
              </a:rPr>
              <a:t>Of </a:t>
            </a:r>
            <a:r>
              <a:rPr lang="nl-NL" sz="3200" dirty="0" err="1">
                <a:solidFill>
                  <a:schemeClr val="bg1"/>
                </a:solidFill>
                <a:latin typeface="Aptos"/>
                <a:ea typeface="+mj-lt"/>
                <a:cs typeface="+mj-lt"/>
              </a:rPr>
              <a:t>critical</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and</a:t>
            </a:r>
            <a:r>
              <a:rPr lang="nl-NL" sz="3200" dirty="0">
                <a:solidFill>
                  <a:schemeClr val="bg1"/>
                </a:solidFill>
                <a:latin typeface="Aptos"/>
                <a:ea typeface="+mj-lt"/>
                <a:cs typeface="+mj-lt"/>
              </a:rPr>
              <a:t> independent </a:t>
            </a:r>
            <a:r>
              <a:rPr lang="nl-NL" sz="3200" dirty="0" err="1">
                <a:solidFill>
                  <a:schemeClr val="bg1"/>
                </a:solidFill>
                <a:latin typeface="Aptos"/>
                <a:ea typeface="+mj-lt"/>
                <a:cs typeface="+mj-lt"/>
              </a:rPr>
              <a:t>science</a:t>
            </a:r>
            <a:r>
              <a:rPr lang="nl-NL" sz="3200" dirty="0">
                <a:solidFill>
                  <a:schemeClr val="bg1"/>
                </a:solidFill>
                <a:latin typeface="Aptos"/>
                <a:ea typeface="+mj-lt"/>
                <a:cs typeface="+mj-lt"/>
              </a:rPr>
              <a:t>.</a:t>
            </a:r>
            <a:endParaRPr lang="nl-NL" dirty="0">
              <a:solidFill>
                <a:schemeClr val="bg1"/>
              </a:solidFill>
            </a:endParaRPr>
          </a:p>
          <a:p>
            <a:endParaRPr lang="en-US" dirty="0"/>
          </a:p>
          <a:p>
            <a:r>
              <a:rPr lang="nl-NL" sz="3200" dirty="0" err="1">
                <a:solidFill>
                  <a:schemeClr val="bg1"/>
                </a:solidFill>
                <a:latin typeface="Aptos"/>
                <a:ea typeface="+mj-lt"/>
                <a:cs typeface="+mj-lt"/>
              </a:rPr>
              <a:t>This</a:t>
            </a:r>
            <a:r>
              <a:rPr lang="nl-NL" sz="3200" dirty="0">
                <a:solidFill>
                  <a:schemeClr val="bg1"/>
                </a:solidFill>
                <a:latin typeface="Aptos"/>
                <a:ea typeface="+mj-lt"/>
                <a:cs typeface="+mj-lt"/>
              </a:rPr>
              <a:t> is </a:t>
            </a:r>
            <a:r>
              <a:rPr lang="nl-NL" sz="3200" dirty="0" err="1">
                <a:solidFill>
                  <a:schemeClr val="bg1"/>
                </a:solidFill>
                <a:latin typeface="Aptos"/>
                <a:ea typeface="+mj-lt"/>
                <a:cs typeface="+mj-lt"/>
              </a:rPr>
              <a:t>an</a:t>
            </a:r>
            <a:r>
              <a:rPr lang="nl-NL" sz="3200" dirty="0">
                <a:solidFill>
                  <a:schemeClr val="bg1"/>
                </a:solidFill>
                <a:latin typeface="Aptos"/>
                <a:ea typeface="+mj-lt"/>
                <a:cs typeface="+mj-lt"/>
              </a:rPr>
              <a:t> attack on </a:t>
            </a:r>
            <a:r>
              <a:rPr lang="nl-NL" sz="3200" dirty="0" err="1">
                <a:solidFill>
                  <a:schemeClr val="bg1"/>
                </a:solidFill>
                <a:latin typeface="Aptos"/>
                <a:ea typeface="+mj-lt"/>
                <a:cs typeface="+mj-lt"/>
              </a:rPr>
              <a:t>our</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resilient</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democratic</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rule</a:t>
            </a:r>
            <a:r>
              <a:rPr lang="nl-NL" sz="3200" dirty="0">
                <a:solidFill>
                  <a:schemeClr val="bg1"/>
                </a:solidFill>
                <a:latin typeface="Aptos"/>
                <a:ea typeface="+mj-lt"/>
                <a:cs typeface="+mj-lt"/>
              </a:rPr>
              <a:t> of </a:t>
            </a:r>
            <a:r>
              <a:rPr lang="nl-NL" sz="3200" dirty="0" err="1">
                <a:solidFill>
                  <a:schemeClr val="bg1"/>
                </a:solidFill>
                <a:latin typeface="Aptos"/>
                <a:ea typeface="+mj-lt"/>
                <a:cs typeface="+mj-lt"/>
              </a:rPr>
              <a:t>law</a:t>
            </a:r>
            <a:r>
              <a:rPr lang="nl-NL" sz="3200" dirty="0">
                <a:solidFill>
                  <a:schemeClr val="bg1"/>
                </a:solidFill>
                <a:latin typeface="Aptos"/>
                <a:ea typeface="+mj-lt"/>
                <a:cs typeface="+mj-lt"/>
              </a:rPr>
              <a:t>.</a:t>
            </a:r>
            <a:endParaRPr lang="nl-NL" dirty="0">
              <a:solidFill>
                <a:schemeClr val="bg1"/>
              </a:solidFill>
            </a:endParaRPr>
          </a:p>
          <a:p>
            <a:r>
              <a:rPr lang="nl-NL" sz="3200" dirty="0">
                <a:solidFill>
                  <a:schemeClr val="bg1"/>
                </a:solidFill>
                <a:latin typeface="Aptos"/>
                <a:ea typeface="+mj-lt"/>
                <a:cs typeface="+mj-lt"/>
              </a:rPr>
              <a:t>An attack on </a:t>
            </a:r>
            <a:r>
              <a:rPr lang="nl-NL" sz="3200" dirty="0" err="1">
                <a:solidFill>
                  <a:schemeClr val="bg1"/>
                </a:solidFill>
                <a:latin typeface="Aptos"/>
                <a:ea typeface="+mj-lt"/>
                <a:cs typeface="+mj-lt"/>
              </a:rPr>
              <a:t>our</a:t>
            </a:r>
            <a:r>
              <a:rPr lang="nl-NL" sz="3200" dirty="0">
                <a:solidFill>
                  <a:schemeClr val="bg1"/>
                </a:solidFill>
                <a:latin typeface="Aptos"/>
                <a:ea typeface="+mj-lt"/>
                <a:cs typeface="+mj-lt"/>
              </a:rPr>
              <a:t> </a:t>
            </a:r>
            <a:r>
              <a:rPr lang="nl-NL" sz="3200" dirty="0" err="1">
                <a:solidFill>
                  <a:schemeClr val="bg1"/>
                </a:solidFill>
                <a:latin typeface="Aptos"/>
                <a:ea typeface="+mj-lt"/>
                <a:cs typeface="+mj-lt"/>
              </a:rPr>
              <a:t>future</a:t>
            </a:r>
            <a:r>
              <a:rPr lang="nl-NL" sz="3200" dirty="0">
                <a:solidFill>
                  <a:schemeClr val="bg1"/>
                </a:solidFill>
                <a:latin typeface="Aptos"/>
                <a:ea typeface="+mj-lt"/>
                <a:cs typeface="+mj-lt"/>
              </a:rPr>
              <a:t>.</a:t>
            </a:r>
            <a:endParaRPr lang="nl-NL" dirty="0">
              <a:solidFill>
                <a:schemeClr val="bg1"/>
              </a:solidFill>
            </a:endParaRPr>
          </a:p>
          <a:p>
            <a:endParaRPr lang="nl-NL" sz="3200" dirty="0">
              <a:solidFill>
                <a:schemeClr val="bg1"/>
              </a:solidFill>
              <a:latin typeface="Aptos"/>
            </a:endParaRPr>
          </a:p>
          <a:p>
            <a:pPr>
              <a:buFont typeface="Arial"/>
            </a:pPr>
            <a:endParaRPr lang="nl-NL" sz="2800">
              <a:latin typeface="Aptos"/>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413467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C8A8DF3-5E17-2F66-6850-13D778A5C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B4CA5-A49F-7493-5EB4-30F6213BCF99}"/>
              </a:ext>
            </a:extLst>
          </p:cNvPr>
          <p:cNvSpPr>
            <a:spLocks noGrp="1"/>
          </p:cNvSpPr>
          <p:nvPr>
            <p:ph type="title"/>
          </p:nvPr>
        </p:nvSpPr>
        <p:spPr>
          <a:xfrm>
            <a:off x="838200" y="1808913"/>
            <a:ext cx="10425364" cy="4724485"/>
          </a:xfrm>
        </p:spPr>
        <p:txBody>
          <a:bodyPr>
            <a:noAutofit/>
          </a:bodyPr>
          <a:lstStyle/>
          <a:p>
            <a:r>
              <a:rPr lang="nl-NL" sz="6000" b="1" dirty="0">
                <a:solidFill>
                  <a:schemeClr val="bg1"/>
                </a:solidFill>
                <a:latin typeface="Aptos"/>
              </a:rPr>
              <a:t>JUNE 10TH: JOIN US</a:t>
            </a:r>
            <a:br>
              <a:rPr lang="nl-NL" sz="2800" dirty="0">
                <a:latin typeface="Aptos"/>
              </a:rPr>
            </a:br>
            <a:endParaRPr lang="nl-NL" sz="2800">
              <a:latin typeface="Aptos"/>
            </a:endParaRPr>
          </a:p>
          <a:p>
            <a:pPr>
              <a:spcBef>
                <a:spcPts val="1000"/>
              </a:spcBef>
            </a:pPr>
            <a:r>
              <a:rPr lang="nl-NL" sz="2800" dirty="0" err="1">
                <a:solidFill>
                  <a:schemeClr val="bg1"/>
                </a:solidFill>
                <a:ea typeface="+mj-lt"/>
                <a:cs typeface="+mj-lt"/>
              </a:rPr>
              <a:t>We’re</a:t>
            </a:r>
            <a:r>
              <a:rPr lang="nl-NL" sz="2800" dirty="0">
                <a:solidFill>
                  <a:schemeClr val="bg1"/>
                </a:solidFill>
                <a:ea typeface="+mj-lt"/>
                <a:cs typeface="+mj-lt"/>
              </a:rPr>
              <a:t> striking </a:t>
            </a:r>
            <a:r>
              <a:rPr lang="nl-NL" sz="2800" dirty="0" err="1">
                <a:solidFill>
                  <a:schemeClr val="bg1"/>
                </a:solidFill>
                <a:ea typeface="+mj-lt"/>
                <a:cs typeface="+mj-lt"/>
              </a:rPr>
              <a:t>again</a:t>
            </a:r>
            <a:r>
              <a:rPr lang="nl-NL" sz="2800" dirty="0">
                <a:solidFill>
                  <a:schemeClr val="bg1"/>
                </a:solidFill>
                <a:ea typeface="+mj-lt"/>
                <a:cs typeface="+mj-lt"/>
              </a:rPr>
              <a:t> on </a:t>
            </a:r>
            <a:r>
              <a:rPr lang="nl-NL" sz="2800" dirty="0" err="1">
                <a:solidFill>
                  <a:schemeClr val="bg1"/>
                </a:solidFill>
                <a:ea typeface="+mj-lt"/>
                <a:cs typeface="+mj-lt"/>
              </a:rPr>
              <a:t>June</a:t>
            </a:r>
            <a:r>
              <a:rPr lang="nl-NL" sz="2800" dirty="0">
                <a:solidFill>
                  <a:schemeClr val="bg1"/>
                </a:solidFill>
                <a:ea typeface="+mj-lt"/>
                <a:cs typeface="+mj-lt"/>
              </a:rPr>
              <a:t> 10th. </a:t>
            </a:r>
            <a:br>
              <a:rPr lang="nl-NL" sz="2800" dirty="0">
                <a:solidFill>
                  <a:schemeClr val="bg1"/>
                </a:solidFill>
                <a:ea typeface="+mj-lt"/>
                <a:cs typeface="+mj-lt"/>
              </a:rPr>
            </a:br>
            <a:r>
              <a:rPr lang="nl-NL" sz="2800" dirty="0" err="1">
                <a:solidFill>
                  <a:schemeClr val="bg1"/>
                </a:solidFill>
                <a:ea typeface="+mj-lt"/>
                <a:cs typeface="+mj-lt"/>
              </a:rPr>
              <a:t>Because</a:t>
            </a:r>
            <a:r>
              <a:rPr lang="nl-NL" sz="2800" dirty="0">
                <a:solidFill>
                  <a:schemeClr val="bg1"/>
                </a:solidFill>
                <a:ea typeface="+mj-lt"/>
                <a:cs typeface="+mj-lt"/>
              </a:rPr>
              <a:t> we </a:t>
            </a:r>
            <a:r>
              <a:rPr lang="nl-NL" sz="2800" dirty="0" err="1">
                <a:solidFill>
                  <a:schemeClr val="bg1"/>
                </a:solidFill>
                <a:ea typeface="+mj-lt"/>
                <a:cs typeface="+mj-lt"/>
              </a:rPr>
              <a:t>know</a:t>
            </a:r>
            <a:r>
              <a:rPr lang="nl-NL" sz="2800" dirty="0">
                <a:solidFill>
                  <a:schemeClr val="bg1"/>
                </a:solidFill>
                <a:ea typeface="+mj-lt"/>
                <a:cs typeface="+mj-lt"/>
              </a:rPr>
              <a:t>: </a:t>
            </a:r>
            <a:r>
              <a:rPr lang="nl-NL" sz="2800" dirty="0" err="1">
                <a:solidFill>
                  <a:schemeClr val="bg1"/>
                </a:solidFill>
                <a:ea typeface="+mj-lt"/>
                <a:cs typeface="+mj-lt"/>
              </a:rPr>
              <a:t>persistence</a:t>
            </a:r>
            <a:r>
              <a:rPr lang="nl-NL" sz="2800" dirty="0">
                <a:solidFill>
                  <a:schemeClr val="bg1"/>
                </a:solidFill>
                <a:ea typeface="+mj-lt"/>
                <a:cs typeface="+mj-lt"/>
              </a:rPr>
              <a:t> </a:t>
            </a:r>
            <a:r>
              <a:rPr lang="nl-NL" sz="2800" dirty="0" err="1">
                <a:solidFill>
                  <a:schemeClr val="bg1"/>
                </a:solidFill>
                <a:ea typeface="+mj-lt"/>
                <a:cs typeface="+mj-lt"/>
              </a:rPr>
              <a:t>works</a:t>
            </a:r>
            <a:r>
              <a:rPr lang="nl-NL" sz="2800" dirty="0">
                <a:solidFill>
                  <a:schemeClr val="bg1"/>
                </a:solidFill>
                <a:ea typeface="+mj-lt"/>
                <a:cs typeface="+mj-lt"/>
              </a:rPr>
              <a:t>. Protest </a:t>
            </a:r>
            <a:r>
              <a:rPr lang="nl-NL" sz="2800" dirty="0" err="1">
                <a:solidFill>
                  <a:schemeClr val="bg1"/>
                </a:solidFill>
                <a:ea typeface="+mj-lt"/>
                <a:cs typeface="+mj-lt"/>
              </a:rPr>
              <a:t>works</a:t>
            </a:r>
            <a:r>
              <a:rPr lang="nl-NL" sz="2800" dirty="0">
                <a:solidFill>
                  <a:schemeClr val="bg1"/>
                </a:solidFill>
                <a:ea typeface="+mj-lt"/>
                <a:cs typeface="+mj-lt"/>
              </a:rPr>
              <a:t>.</a:t>
            </a:r>
            <a:endParaRPr lang="en-US" dirty="0">
              <a:solidFill>
                <a:schemeClr val="bg1"/>
              </a:solidFill>
              <a:ea typeface="+mj-lt"/>
              <a:cs typeface="+mj-lt"/>
            </a:endParaRPr>
          </a:p>
          <a:p>
            <a:pPr>
              <a:spcBef>
                <a:spcPts val="1000"/>
              </a:spcBef>
            </a:pPr>
            <a:br>
              <a:rPr lang="nl-NL" sz="2800" dirty="0">
                <a:latin typeface="Aptos"/>
              </a:rPr>
            </a:br>
            <a:r>
              <a:rPr lang="nl-NL" sz="2800" dirty="0" err="1">
                <a:solidFill>
                  <a:schemeClr val="bg1"/>
                </a:solidFill>
                <a:latin typeface="Aptos"/>
              </a:rPr>
              <a:t>Our</a:t>
            </a:r>
            <a:r>
              <a:rPr lang="nl-NL" sz="2800" dirty="0">
                <a:solidFill>
                  <a:schemeClr val="bg1"/>
                </a:solidFill>
                <a:latin typeface="Aptos"/>
              </a:rPr>
              <a:t> </a:t>
            </a:r>
            <a:r>
              <a:rPr lang="nl-NL" sz="2800" dirty="0" err="1">
                <a:solidFill>
                  <a:schemeClr val="bg1"/>
                </a:solidFill>
                <a:latin typeface="Aptos"/>
              </a:rPr>
              <a:t>demand</a:t>
            </a:r>
            <a:r>
              <a:rPr lang="nl-NL" sz="2800" dirty="0">
                <a:solidFill>
                  <a:schemeClr val="bg1"/>
                </a:solidFill>
                <a:latin typeface="Aptos"/>
              </a:rPr>
              <a:t>: </a:t>
            </a:r>
            <a:br>
              <a:rPr lang="nl-NL" sz="2800" dirty="0">
                <a:solidFill>
                  <a:schemeClr val="bg1"/>
                </a:solidFill>
                <a:latin typeface="Aptos"/>
              </a:rPr>
            </a:br>
            <a:r>
              <a:rPr lang="nl-NL" sz="2800" b="1" dirty="0">
                <a:solidFill>
                  <a:schemeClr val="bg1"/>
                </a:solidFill>
                <a:latin typeface="Aptos"/>
                <a:ea typeface="+mj-lt"/>
                <a:cs typeface="+mj-lt"/>
              </a:rPr>
              <a:t>ALL CUTS MUST BE RESERVED AND THE INTERNALIZATION IN  BALANCE ACT MUST BE ABOLISHED. </a:t>
            </a:r>
            <a:br>
              <a:rPr lang="nl-NL" sz="2800" dirty="0">
                <a:latin typeface="Aptos"/>
              </a:rPr>
            </a:br>
            <a:endParaRPr lang="nl-NL" sz="2800">
              <a:ea typeface="+mj-lt"/>
              <a:cs typeface="+mj-lt"/>
            </a:endParaRPr>
          </a:p>
          <a:p>
            <a:endParaRPr lang="nl-NL" sz="3200">
              <a:solidFill>
                <a:schemeClr val="bg1"/>
              </a:solidFill>
              <a:latin typeface="Aptos"/>
            </a:endParaRPr>
          </a:p>
          <a:p>
            <a:pPr>
              <a:buFont typeface="Arial"/>
            </a:pPr>
            <a:endParaRPr lang="nl-NL" sz="2800">
              <a:latin typeface="Aptos"/>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32856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AEE35992-8D39-6245-E744-E3D9D9BF7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D925B-22B5-EFF4-4E3E-8B1A1D1B5D8B}"/>
              </a:ext>
            </a:extLst>
          </p:cNvPr>
          <p:cNvSpPr>
            <a:spLocks noGrp="1"/>
          </p:cNvSpPr>
          <p:nvPr>
            <p:ph type="title"/>
          </p:nvPr>
        </p:nvSpPr>
        <p:spPr>
          <a:xfrm>
            <a:off x="838200" y="1006809"/>
            <a:ext cx="10515600" cy="5526589"/>
          </a:xfrm>
        </p:spPr>
        <p:txBody>
          <a:bodyPr>
            <a:noAutofit/>
          </a:bodyPr>
          <a:lstStyle/>
          <a:p>
            <a:r>
              <a:rPr lang="nl-NL" sz="6000" b="1" dirty="0">
                <a:solidFill>
                  <a:schemeClr val="bg1"/>
                </a:solidFill>
                <a:latin typeface="Aptos"/>
              </a:rPr>
              <a:t>WHAT YOU CAN DO</a:t>
            </a:r>
            <a:br>
              <a:rPr lang="nl-NL" sz="2800" dirty="0">
                <a:latin typeface="Aptos"/>
              </a:rPr>
            </a:br>
            <a:endParaRPr lang="nl-NL" sz="2800">
              <a:latin typeface="Aptos"/>
            </a:endParaRPr>
          </a:p>
          <a:p>
            <a:pPr marL="514350" indent="-514350">
              <a:spcBef>
                <a:spcPts val="1000"/>
              </a:spcBef>
              <a:buFontTx/>
              <a:buAutoNum type="arabicPeriod"/>
            </a:pPr>
            <a:r>
              <a:rPr lang="nl-NL" sz="2800" b="1" dirty="0">
                <a:solidFill>
                  <a:schemeClr val="bg1"/>
                </a:solidFill>
                <a:latin typeface="Aptos"/>
                <a:ea typeface="+mj-lt"/>
                <a:cs typeface="+mj-lt"/>
              </a:rPr>
              <a:t>Spread information</a:t>
            </a:r>
            <a:r>
              <a:rPr lang="nl-NL" sz="2800" dirty="0">
                <a:solidFill>
                  <a:schemeClr val="bg1"/>
                </a:solidFill>
                <a:latin typeface="Aptos"/>
                <a:ea typeface="+mj-lt"/>
                <a:cs typeface="+mj-lt"/>
              </a:rPr>
              <a:t> – Help </a:t>
            </a:r>
            <a:r>
              <a:rPr lang="nl-NL" sz="2800" dirty="0" err="1">
                <a:solidFill>
                  <a:schemeClr val="bg1"/>
                </a:solidFill>
                <a:latin typeface="Aptos"/>
                <a:ea typeface="+mj-lt"/>
                <a:cs typeface="+mj-lt"/>
              </a:rPr>
              <a:t>with</a:t>
            </a:r>
            <a:r>
              <a:rPr lang="nl-NL" sz="2800" dirty="0">
                <a:solidFill>
                  <a:schemeClr val="bg1"/>
                </a:solidFill>
                <a:latin typeface="Aptos"/>
                <a:ea typeface="+mj-lt"/>
                <a:cs typeface="+mj-lt"/>
              </a:rPr>
              <a:t> flyer </a:t>
            </a:r>
            <a:r>
              <a:rPr lang="nl-NL" sz="2800" dirty="0" err="1">
                <a:solidFill>
                  <a:schemeClr val="bg1"/>
                </a:solidFill>
                <a:latin typeface="Aptos"/>
                <a:ea typeface="+mj-lt"/>
                <a:cs typeface="+mj-lt"/>
              </a:rPr>
              <a:t>and</a:t>
            </a:r>
            <a:r>
              <a:rPr lang="nl-NL" sz="2800" dirty="0">
                <a:solidFill>
                  <a:schemeClr val="bg1"/>
                </a:solidFill>
                <a:latin typeface="Aptos"/>
                <a:ea typeface="+mj-lt"/>
                <a:cs typeface="+mj-lt"/>
              </a:rPr>
              <a:t> poster </a:t>
            </a:r>
            <a:r>
              <a:rPr lang="nl-NL" sz="2800" dirty="0" err="1">
                <a:solidFill>
                  <a:schemeClr val="bg1"/>
                </a:solidFill>
                <a:latin typeface="Aptos"/>
                <a:ea typeface="+mj-lt"/>
                <a:cs typeface="+mj-lt"/>
              </a:rPr>
              <a:t>campaigns</a:t>
            </a:r>
            <a:r>
              <a:rPr lang="nl-NL" sz="2800" dirty="0">
                <a:solidFill>
                  <a:schemeClr val="bg1"/>
                </a:solidFill>
                <a:latin typeface="Aptos"/>
                <a:ea typeface="+mj-lt"/>
                <a:cs typeface="+mj-lt"/>
              </a:rPr>
              <a:t> at </a:t>
            </a:r>
            <a:r>
              <a:rPr lang="nl-NL" sz="2800" dirty="0" err="1">
                <a:solidFill>
                  <a:schemeClr val="bg1"/>
                </a:solidFill>
                <a:latin typeface="Aptos"/>
                <a:ea typeface="+mj-lt"/>
                <a:cs typeface="+mj-lt"/>
              </a:rPr>
              <a:t>your</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institution</a:t>
            </a:r>
            <a:r>
              <a:rPr lang="nl-NL" sz="2800" dirty="0">
                <a:solidFill>
                  <a:schemeClr val="bg1"/>
                </a:solidFill>
                <a:latin typeface="Aptos"/>
                <a:ea typeface="+mj-lt"/>
                <a:cs typeface="+mj-lt"/>
              </a:rPr>
              <a:t>.</a:t>
            </a:r>
            <a:endParaRPr lang="nl-NL" sz="2800" u="sng" dirty="0">
              <a:solidFill>
                <a:schemeClr val="bg1"/>
              </a:solidFill>
              <a:latin typeface="Aptos"/>
              <a:ea typeface="+mj-lt"/>
              <a:cs typeface="+mj-lt"/>
            </a:endParaRPr>
          </a:p>
          <a:p>
            <a:pPr marL="514350" indent="-514350">
              <a:spcBef>
                <a:spcPts val="1000"/>
              </a:spcBef>
              <a:buFontTx/>
              <a:buAutoNum type="arabicPeriod"/>
            </a:pPr>
            <a:r>
              <a:rPr lang="nl-NL" sz="2800" b="1" dirty="0" err="1">
                <a:solidFill>
                  <a:schemeClr val="bg1"/>
                </a:solidFill>
                <a:latin typeface="Aptos"/>
                <a:ea typeface="+mj-lt"/>
                <a:cs typeface="+mj-lt"/>
              </a:rPr>
              <a:t>Build</a:t>
            </a:r>
            <a:r>
              <a:rPr lang="nl-NL" sz="2800" b="1" dirty="0">
                <a:solidFill>
                  <a:schemeClr val="bg1"/>
                </a:solidFill>
                <a:latin typeface="Aptos"/>
                <a:ea typeface="+mj-lt"/>
                <a:cs typeface="+mj-lt"/>
              </a:rPr>
              <a:t> </a:t>
            </a:r>
            <a:r>
              <a:rPr lang="nl-NL" sz="2800" b="1" dirty="0" err="1">
                <a:solidFill>
                  <a:schemeClr val="bg1"/>
                </a:solidFill>
                <a:latin typeface="Aptos"/>
                <a:ea typeface="+mj-lt"/>
                <a:cs typeface="+mj-lt"/>
              </a:rPr>
              <a:t>solidarity</a:t>
            </a:r>
            <a:r>
              <a:rPr lang="nl-NL" sz="2800" dirty="0">
                <a:solidFill>
                  <a:schemeClr val="bg1"/>
                </a:solidFill>
                <a:latin typeface="Aptos"/>
                <a:ea typeface="+mj-lt"/>
                <a:cs typeface="+mj-lt"/>
              </a:rPr>
              <a:t> – </a:t>
            </a:r>
            <a:r>
              <a:rPr lang="nl-NL" sz="2800" dirty="0" err="1">
                <a:solidFill>
                  <a:schemeClr val="bg1"/>
                </a:solidFill>
                <a:latin typeface="Aptos"/>
                <a:ea typeface="+mj-lt"/>
                <a:cs typeface="+mj-lt"/>
              </a:rPr>
              <a:t>Involve</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your</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colleagues</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and</a:t>
            </a:r>
            <a:r>
              <a:rPr lang="nl-NL" sz="2800" dirty="0">
                <a:solidFill>
                  <a:schemeClr val="bg1"/>
                </a:solidFill>
                <a:latin typeface="Aptos"/>
                <a:ea typeface="+mj-lt"/>
                <a:cs typeface="+mj-lt"/>
              </a:rPr>
              <a:t>/or fellow </a:t>
            </a:r>
            <a:r>
              <a:rPr lang="nl-NL" sz="2800" dirty="0" err="1">
                <a:solidFill>
                  <a:schemeClr val="bg1"/>
                </a:solidFill>
                <a:latin typeface="Aptos"/>
                <a:ea typeface="+mj-lt"/>
                <a:cs typeface="+mj-lt"/>
              </a:rPr>
              <a:t>students</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and</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encourage</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them</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to</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become</a:t>
            </a:r>
            <a:r>
              <a:rPr lang="nl-NL" sz="2800" dirty="0">
                <a:solidFill>
                  <a:schemeClr val="bg1"/>
                </a:solidFill>
                <a:latin typeface="Aptos"/>
                <a:ea typeface="+mj-lt"/>
                <a:cs typeface="+mj-lt"/>
              </a:rPr>
              <a:t> FNV members, </a:t>
            </a:r>
            <a:r>
              <a:rPr lang="nl-NL" sz="2800" dirty="0" err="1">
                <a:solidFill>
                  <a:schemeClr val="bg1"/>
                </a:solidFill>
                <a:latin typeface="Aptos"/>
                <a:ea typeface="+mj-lt"/>
                <a:cs typeface="+mj-lt"/>
              </a:rPr>
              <a:t>so</a:t>
            </a:r>
            <a:r>
              <a:rPr lang="nl-NL" sz="2800" dirty="0">
                <a:solidFill>
                  <a:schemeClr val="bg1"/>
                </a:solidFill>
                <a:latin typeface="Aptos"/>
                <a:ea typeface="+mj-lt"/>
                <a:cs typeface="+mj-lt"/>
              </a:rPr>
              <a:t> we stand even </a:t>
            </a:r>
            <a:r>
              <a:rPr lang="nl-NL" sz="2800" dirty="0" err="1">
                <a:solidFill>
                  <a:schemeClr val="bg1"/>
                </a:solidFill>
                <a:latin typeface="Aptos"/>
                <a:ea typeface="+mj-lt"/>
                <a:cs typeface="+mj-lt"/>
              </a:rPr>
              <a:t>stronger</a:t>
            </a:r>
            <a:r>
              <a:rPr lang="nl-NL" sz="2800" dirty="0">
                <a:solidFill>
                  <a:schemeClr val="bg1"/>
                </a:solidFill>
                <a:latin typeface="Aptos"/>
                <a:ea typeface="+mj-lt"/>
                <a:cs typeface="+mj-lt"/>
              </a:rPr>
              <a:t>.</a:t>
            </a:r>
            <a:endParaRPr lang="en-US" dirty="0">
              <a:solidFill>
                <a:schemeClr val="bg1"/>
              </a:solidFill>
            </a:endParaRPr>
          </a:p>
          <a:p>
            <a:pPr marL="514350" indent="-514350">
              <a:spcBef>
                <a:spcPts val="1000"/>
              </a:spcBef>
              <a:buFontTx/>
              <a:buAutoNum type="arabicPeriod"/>
            </a:pPr>
            <a:r>
              <a:rPr lang="nl-NL" sz="2800" b="1" dirty="0">
                <a:solidFill>
                  <a:schemeClr val="bg1"/>
                </a:solidFill>
                <a:latin typeface="Aptos"/>
                <a:ea typeface="+mj-lt"/>
                <a:cs typeface="+mj-lt"/>
              </a:rPr>
              <a:t>Show </a:t>
            </a:r>
            <a:r>
              <a:rPr lang="nl-NL" sz="2800" b="1" dirty="0" err="1">
                <a:solidFill>
                  <a:schemeClr val="bg1"/>
                </a:solidFill>
                <a:latin typeface="Aptos"/>
                <a:ea typeface="+mj-lt"/>
                <a:cs typeface="+mj-lt"/>
              </a:rPr>
              <a:t>that</a:t>
            </a:r>
            <a:r>
              <a:rPr lang="nl-NL" sz="2800" b="1" dirty="0">
                <a:solidFill>
                  <a:schemeClr val="bg1"/>
                </a:solidFill>
                <a:latin typeface="Aptos"/>
                <a:ea typeface="+mj-lt"/>
                <a:cs typeface="+mj-lt"/>
              </a:rPr>
              <a:t> </a:t>
            </a:r>
            <a:r>
              <a:rPr lang="nl-NL" sz="2800" b="1" dirty="0" err="1">
                <a:solidFill>
                  <a:schemeClr val="bg1"/>
                </a:solidFill>
                <a:latin typeface="Aptos"/>
                <a:ea typeface="+mj-lt"/>
                <a:cs typeface="+mj-lt"/>
              </a:rPr>
              <a:t>you're</a:t>
            </a:r>
            <a:r>
              <a:rPr lang="nl-NL" sz="2800" b="1" dirty="0">
                <a:solidFill>
                  <a:schemeClr val="bg1"/>
                </a:solidFill>
                <a:latin typeface="Aptos"/>
                <a:ea typeface="+mj-lt"/>
                <a:cs typeface="+mj-lt"/>
              </a:rPr>
              <a:t> </a:t>
            </a:r>
            <a:r>
              <a:rPr lang="nl-NL" sz="2800" b="1" dirty="0" err="1">
                <a:solidFill>
                  <a:schemeClr val="bg1"/>
                </a:solidFill>
                <a:latin typeface="Aptos"/>
                <a:ea typeface="+mj-lt"/>
                <a:cs typeface="+mj-lt"/>
              </a:rPr>
              <a:t>taking</a:t>
            </a:r>
            <a:r>
              <a:rPr lang="nl-NL" sz="2800" b="1" dirty="0">
                <a:solidFill>
                  <a:schemeClr val="bg1"/>
                </a:solidFill>
                <a:latin typeface="Aptos"/>
                <a:ea typeface="+mj-lt"/>
                <a:cs typeface="+mj-lt"/>
              </a:rPr>
              <a:t> action</a:t>
            </a:r>
            <a:r>
              <a:rPr lang="nl-NL" sz="2800" dirty="0">
                <a:solidFill>
                  <a:schemeClr val="bg1"/>
                </a:solidFill>
                <a:latin typeface="Aptos"/>
                <a:ea typeface="+mj-lt"/>
                <a:cs typeface="+mj-lt"/>
              </a:rPr>
              <a:t> – </a:t>
            </a:r>
            <a:r>
              <a:rPr lang="nl-NL" sz="2800" dirty="0" err="1">
                <a:solidFill>
                  <a:schemeClr val="bg1"/>
                </a:solidFill>
                <a:latin typeface="Aptos"/>
                <a:ea typeface="+mj-lt"/>
                <a:cs typeface="+mj-lt"/>
              </a:rPr>
              <a:t>Use</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the</a:t>
            </a:r>
            <a:r>
              <a:rPr lang="nl-NL" sz="2800" dirty="0">
                <a:solidFill>
                  <a:schemeClr val="bg1"/>
                </a:solidFill>
                <a:latin typeface="Aptos"/>
                <a:ea typeface="+mj-lt"/>
                <a:cs typeface="+mj-lt"/>
              </a:rPr>
              <a:t> banner in </a:t>
            </a:r>
            <a:r>
              <a:rPr lang="nl-NL" sz="2800" dirty="0" err="1">
                <a:solidFill>
                  <a:schemeClr val="bg1"/>
                </a:solidFill>
                <a:latin typeface="Aptos"/>
                <a:ea typeface="+mj-lt"/>
                <a:cs typeface="+mj-lt"/>
              </a:rPr>
              <a:t>your</a:t>
            </a:r>
            <a:r>
              <a:rPr lang="nl-NL" sz="2800" dirty="0">
                <a:solidFill>
                  <a:schemeClr val="bg1"/>
                </a:solidFill>
                <a:latin typeface="Aptos"/>
                <a:ea typeface="+mj-lt"/>
                <a:cs typeface="+mj-lt"/>
              </a:rPr>
              <a:t> email </a:t>
            </a:r>
            <a:r>
              <a:rPr lang="nl-NL" sz="2800" dirty="0" err="1">
                <a:solidFill>
                  <a:schemeClr val="bg1"/>
                </a:solidFill>
                <a:latin typeface="Aptos"/>
                <a:ea typeface="+mj-lt"/>
                <a:cs typeface="+mj-lt"/>
              </a:rPr>
              <a:t>signature</a:t>
            </a:r>
            <a:r>
              <a:rPr lang="nl-NL" sz="2800" dirty="0">
                <a:solidFill>
                  <a:schemeClr val="bg1"/>
                </a:solidFill>
                <a:latin typeface="Aptos"/>
                <a:ea typeface="+mj-lt"/>
                <a:cs typeface="+mj-lt"/>
              </a:rPr>
              <a:t> or </a:t>
            </a:r>
            <a:r>
              <a:rPr lang="nl-NL" sz="2800" dirty="0" err="1">
                <a:solidFill>
                  <a:schemeClr val="bg1"/>
                </a:solidFill>
                <a:latin typeface="Aptos"/>
                <a:ea typeface="+mj-lt"/>
                <a:cs typeface="+mj-lt"/>
              </a:rPr>
              <a:t>speak</a:t>
            </a:r>
            <a:r>
              <a:rPr lang="nl-NL" sz="2800" dirty="0">
                <a:solidFill>
                  <a:schemeClr val="bg1"/>
                </a:solidFill>
                <a:latin typeface="Aptos"/>
                <a:ea typeface="+mj-lt"/>
                <a:cs typeface="+mj-lt"/>
              </a:rPr>
              <a:t> out on </a:t>
            </a:r>
            <a:r>
              <a:rPr lang="nl-NL" sz="2800" dirty="0" err="1">
                <a:solidFill>
                  <a:schemeClr val="bg1"/>
                </a:solidFill>
                <a:latin typeface="Aptos"/>
                <a:ea typeface="+mj-lt"/>
                <a:cs typeface="+mj-lt"/>
              </a:rPr>
              <a:t>social</a:t>
            </a:r>
            <a:r>
              <a:rPr lang="nl-NL" sz="2800" dirty="0">
                <a:solidFill>
                  <a:schemeClr val="bg1"/>
                </a:solidFill>
                <a:latin typeface="Aptos"/>
                <a:ea typeface="+mj-lt"/>
                <a:cs typeface="+mj-lt"/>
              </a:rPr>
              <a:t> media </a:t>
            </a:r>
            <a:r>
              <a:rPr lang="nl-NL" sz="2800" dirty="0" err="1">
                <a:solidFill>
                  <a:schemeClr val="bg1"/>
                </a:solidFill>
                <a:latin typeface="Aptos"/>
                <a:ea typeface="+mj-lt"/>
                <a:cs typeface="+mj-lt"/>
              </a:rPr>
              <a:t>with</a:t>
            </a:r>
            <a:r>
              <a:rPr lang="nl-NL" sz="2800" dirty="0">
                <a:solidFill>
                  <a:schemeClr val="bg1"/>
                </a:solidFill>
                <a:latin typeface="Aptos"/>
                <a:ea typeface="+mj-lt"/>
                <a:cs typeface="+mj-lt"/>
              </a:rPr>
              <a:t> </a:t>
            </a:r>
            <a:r>
              <a:rPr lang="nl-NL" sz="2800" dirty="0" err="1">
                <a:solidFill>
                  <a:schemeClr val="bg1"/>
                </a:solidFill>
                <a:latin typeface="Aptos"/>
                <a:ea typeface="+mj-lt"/>
                <a:cs typeface="+mj-lt"/>
              </a:rPr>
              <a:t>the</a:t>
            </a:r>
            <a:r>
              <a:rPr lang="nl-NL" sz="2800" dirty="0">
                <a:solidFill>
                  <a:schemeClr val="bg1"/>
                </a:solidFill>
                <a:latin typeface="Aptos"/>
                <a:ea typeface="+mj-lt"/>
                <a:cs typeface="+mj-lt"/>
              </a:rPr>
              <a:t> hashtag #KabinetSlooptHogerOnderwijs.</a:t>
            </a:r>
            <a:endParaRPr lang="nl-NL" dirty="0">
              <a:solidFill>
                <a:schemeClr val="bg1"/>
              </a:solidFill>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413428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5494455-7DB0-0994-EEED-82B95E708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C056D-5C3E-2493-8EDF-BD3239C741C7}"/>
              </a:ext>
            </a:extLst>
          </p:cNvPr>
          <p:cNvSpPr>
            <a:spLocks noGrp="1"/>
          </p:cNvSpPr>
          <p:nvPr>
            <p:ph type="title"/>
          </p:nvPr>
        </p:nvSpPr>
        <p:spPr>
          <a:xfrm>
            <a:off x="838200" y="716045"/>
            <a:ext cx="10515600" cy="4413669"/>
          </a:xfrm>
        </p:spPr>
        <p:txBody>
          <a:bodyPr>
            <a:noAutofit/>
          </a:bodyPr>
          <a:lstStyle/>
          <a:p>
            <a:r>
              <a:rPr lang="nl-NL" sz="6000" b="1" dirty="0">
                <a:solidFill>
                  <a:schemeClr val="bg1"/>
                </a:solidFill>
                <a:latin typeface="Aptos"/>
              </a:rPr>
              <a:t>SIGN UP, </a:t>
            </a:r>
            <a:br>
              <a:rPr lang="nl-NL" sz="6000" b="1" dirty="0">
                <a:solidFill>
                  <a:schemeClr val="bg1"/>
                </a:solidFill>
                <a:latin typeface="Aptos"/>
              </a:rPr>
            </a:br>
            <a:r>
              <a:rPr lang="nl-NL" sz="6000" b="1" dirty="0">
                <a:solidFill>
                  <a:schemeClr val="bg1"/>
                </a:solidFill>
                <a:latin typeface="Aptos"/>
              </a:rPr>
              <a:t>ACTION MATERIAL </a:t>
            </a:r>
            <a:br>
              <a:rPr lang="nl-NL" sz="6000" b="1" dirty="0">
                <a:solidFill>
                  <a:schemeClr val="bg1"/>
                </a:solidFill>
                <a:latin typeface="Aptos"/>
              </a:rPr>
            </a:br>
            <a:r>
              <a:rPr lang="nl-NL" sz="6000" b="1" dirty="0">
                <a:solidFill>
                  <a:schemeClr val="bg1"/>
                </a:solidFill>
                <a:latin typeface="Aptos"/>
              </a:rPr>
              <a:t>AND MORE </a:t>
            </a:r>
            <a:br>
              <a:rPr lang="nl-NL" sz="6000" b="1" dirty="0">
                <a:solidFill>
                  <a:schemeClr val="bg1"/>
                </a:solidFill>
                <a:latin typeface="Aptos"/>
              </a:rPr>
            </a:br>
            <a:r>
              <a:rPr lang="nl-NL" sz="6000" b="1" dirty="0">
                <a:solidFill>
                  <a:schemeClr val="bg1"/>
                </a:solidFill>
                <a:latin typeface="Aptos"/>
              </a:rPr>
              <a:t>INFORMATION</a:t>
            </a:r>
          </a:p>
        </p:txBody>
      </p:sp>
      <p:pic>
        <p:nvPicPr>
          <p:cNvPr id="3" name="Picture 2">
            <a:extLst>
              <a:ext uri="{FF2B5EF4-FFF2-40B4-BE49-F238E27FC236}">
                <a16:creationId xmlns:a16="http://schemas.microsoft.com/office/drawing/2014/main" id="{D87BE5B2-634C-FA90-3E0A-69448BD5F752}"/>
              </a:ext>
            </a:extLst>
          </p:cNvPr>
          <p:cNvPicPr>
            <a:picLocks noChangeAspect="1"/>
          </p:cNvPicPr>
          <p:nvPr/>
        </p:nvPicPr>
        <p:blipFill>
          <a:blip r:embed="rId2"/>
          <a:stretch>
            <a:fillRect/>
          </a:stretch>
        </p:blipFill>
        <p:spPr>
          <a:xfrm>
            <a:off x="7975933" y="1168067"/>
            <a:ext cx="3519237" cy="3519237"/>
          </a:xfrm>
          <a:prstGeom prst="rect">
            <a:avLst/>
          </a:prstGeom>
        </p:spPr>
      </p:pic>
      <p:pic>
        <p:nvPicPr>
          <p:cNvPr id="5" name="Picture 4">
            <a:extLst>
              <a:ext uri="{FF2B5EF4-FFF2-40B4-BE49-F238E27FC236}">
                <a16:creationId xmlns:a16="http://schemas.microsoft.com/office/drawing/2014/main" id="{21E86E19-6B70-DC11-FB20-604701656085}"/>
              </a:ext>
            </a:extLst>
          </p:cNvPr>
          <p:cNvPicPr>
            <a:picLocks noChangeAspect="1"/>
          </p:cNvPicPr>
          <p:nvPr/>
        </p:nvPicPr>
        <p:blipFill>
          <a:blip r:embed="rId3"/>
          <a:stretch>
            <a:fillRect/>
          </a:stretch>
        </p:blipFill>
        <p:spPr>
          <a:xfrm>
            <a:off x="732403" y="5124174"/>
            <a:ext cx="1516933" cy="1446696"/>
          </a:xfrm>
          <a:prstGeom prst="rect">
            <a:avLst/>
          </a:prstGeom>
        </p:spPr>
      </p:pic>
      <p:pic>
        <p:nvPicPr>
          <p:cNvPr id="7" name="Picture 6">
            <a:extLst>
              <a:ext uri="{FF2B5EF4-FFF2-40B4-BE49-F238E27FC236}">
                <a16:creationId xmlns:a16="http://schemas.microsoft.com/office/drawing/2014/main" id="{2DE41547-70BE-1A40-7637-EC8B5B8FC758}"/>
              </a:ext>
            </a:extLst>
          </p:cNvPr>
          <p:cNvPicPr>
            <a:picLocks noChangeAspect="1"/>
          </p:cNvPicPr>
          <p:nvPr/>
        </p:nvPicPr>
        <p:blipFill>
          <a:blip r:embed="rId4"/>
          <a:stretch>
            <a:fillRect/>
          </a:stretch>
        </p:blipFill>
        <p:spPr>
          <a:xfrm>
            <a:off x="2573269" y="5433734"/>
            <a:ext cx="1711464" cy="816527"/>
          </a:xfrm>
          <a:prstGeom prst="rect">
            <a:avLst/>
          </a:prstGeom>
        </p:spPr>
      </p:pic>
      <p:pic>
        <p:nvPicPr>
          <p:cNvPr id="9" name="Picture 8">
            <a:extLst>
              <a:ext uri="{FF2B5EF4-FFF2-40B4-BE49-F238E27FC236}">
                <a16:creationId xmlns:a16="http://schemas.microsoft.com/office/drawing/2014/main" id="{6137B03E-B8DC-7DEB-BF87-CBF18C788D7E}"/>
              </a:ext>
            </a:extLst>
          </p:cNvPr>
          <p:cNvPicPr>
            <a:picLocks noChangeAspect="1"/>
          </p:cNvPicPr>
          <p:nvPr/>
        </p:nvPicPr>
        <p:blipFill>
          <a:blip r:embed="rId5"/>
          <a:stretch>
            <a:fillRect/>
          </a:stretch>
        </p:blipFill>
        <p:spPr>
          <a:xfrm>
            <a:off x="4708663" y="5429940"/>
            <a:ext cx="1615111" cy="824120"/>
          </a:xfrm>
          <a:prstGeom prst="rect">
            <a:avLst/>
          </a:prstGeom>
        </p:spPr>
      </p:pic>
      <p:pic>
        <p:nvPicPr>
          <p:cNvPr id="10" name="Picture 9">
            <a:extLst>
              <a:ext uri="{FF2B5EF4-FFF2-40B4-BE49-F238E27FC236}">
                <a16:creationId xmlns:a16="http://schemas.microsoft.com/office/drawing/2014/main" id="{D3FD4106-F251-EE2B-5C42-C143C675D77F}"/>
              </a:ext>
            </a:extLst>
          </p:cNvPr>
          <p:cNvPicPr>
            <a:picLocks noChangeAspect="1"/>
          </p:cNvPicPr>
          <p:nvPr/>
        </p:nvPicPr>
        <p:blipFill>
          <a:blip r:embed="rId6"/>
          <a:stretch>
            <a:fillRect/>
          </a:stretch>
        </p:blipFill>
        <p:spPr>
          <a:xfrm rot="21060000">
            <a:off x="8269205" y="5211177"/>
            <a:ext cx="1198144" cy="1127961"/>
          </a:xfrm>
          <a:prstGeom prst="rect">
            <a:avLst/>
          </a:prstGeom>
        </p:spPr>
      </p:pic>
      <p:pic>
        <p:nvPicPr>
          <p:cNvPr id="11" name="Picture 10">
            <a:extLst>
              <a:ext uri="{FF2B5EF4-FFF2-40B4-BE49-F238E27FC236}">
                <a16:creationId xmlns:a16="http://schemas.microsoft.com/office/drawing/2014/main" id="{F012D265-F360-0BCF-99F6-9B29D6688501}"/>
              </a:ext>
            </a:extLst>
          </p:cNvPr>
          <p:cNvPicPr>
            <a:picLocks noChangeAspect="1"/>
          </p:cNvPicPr>
          <p:nvPr/>
        </p:nvPicPr>
        <p:blipFill>
          <a:blip r:embed="rId7"/>
          <a:stretch>
            <a:fillRect/>
          </a:stretch>
        </p:blipFill>
        <p:spPr>
          <a:xfrm>
            <a:off x="6750217" y="5419223"/>
            <a:ext cx="1218199" cy="842211"/>
          </a:xfrm>
          <a:prstGeom prst="rect">
            <a:avLst/>
          </a:prstGeom>
        </p:spPr>
      </p:pic>
    </p:spTree>
    <p:extLst>
      <p:ext uri="{BB962C8B-B14F-4D97-AF65-F5344CB8AC3E}">
        <p14:creationId xmlns:p14="http://schemas.microsoft.com/office/powerpoint/2010/main" val="29189508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86C1C57769541A6591C58764E8682" ma:contentTypeVersion="15" ma:contentTypeDescription="Create a new document." ma:contentTypeScope="" ma:versionID="1b5f3a8e128244b14c256f550fdd19c8">
  <xsd:schema xmlns:xsd="http://www.w3.org/2001/XMLSchema" xmlns:xs="http://www.w3.org/2001/XMLSchema" xmlns:p="http://schemas.microsoft.com/office/2006/metadata/properties" xmlns:ns2="f2016302-a68b-4529-b13e-5ee260e7af23" xmlns:ns3="6060fed7-c04f-46bf-b37d-3117de554cf0" targetNamespace="http://schemas.microsoft.com/office/2006/metadata/properties" ma:root="true" ma:fieldsID="301c4d2b3627945d7da400ec3f2cd4b0" ns2:_="" ns3:_="">
    <xsd:import namespace="f2016302-a68b-4529-b13e-5ee260e7af23"/>
    <xsd:import namespace="6060fed7-c04f-46bf-b37d-3117de554c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16302-a68b-4529-b13e-5ee260e7a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32b974-fd35-41df-b9f9-ba9a06bbde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0fed7-c04f-46bf-b37d-3117de554c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cd469e0-12f0-4daa-9a88-3087d18a3268}" ma:internalName="TaxCatchAll" ma:showField="CatchAllData" ma:web="6060fed7-c04f-46bf-b37d-3117de554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60fed7-c04f-46bf-b37d-3117de554cf0" xsi:nil="true"/>
    <lcf76f155ced4ddcb4097134ff3c332f xmlns="f2016302-a68b-4529-b13e-5ee260e7af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0E87F-DA93-4934-81EE-D458594CCB9E}">
  <ds:schemaRefs>
    <ds:schemaRef ds:uri="6060fed7-c04f-46bf-b37d-3117de554cf0"/>
    <ds:schemaRef ds:uri="f2016302-a68b-4529-b13e-5ee260e7af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CD0BED-1D9A-4064-8907-7A3BA1A8F4C4}">
  <ds:schemaRefs>
    <ds:schemaRef ds:uri="6060fed7-c04f-46bf-b37d-3117de554cf0"/>
    <ds:schemaRef ds:uri="f2016302-a68b-4529-b13e-5ee260e7af2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B49846-6518-475D-B491-FCC2DAD65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Kantoorthema</vt:lpstr>
      <vt:lpstr>STOP THE CUTS  JUNE 10TH NATIONAL HIGHER  EDUCATION STRIKE</vt:lpstr>
      <vt:lpstr>SHORT HISTORY  The government is making unprecedented cuts to our education. In November, 25,000 of us stood on the Malieveld. The penalty for graduating late was scrapped.  But €1.1 billion in cuts remained. So we rose up again.  In March and April, 32,500 students and staff went on strike,  to show we won’t stand for this.  But what does the government do? They added another €400 million in cuts. </vt:lpstr>
      <vt:lpstr>UNACCEPTABLE!   These aren’t just cuts. THIS IS A DEMOLITION.  Of our studies and our jobs. Of the international character of our education and research. Of critical and independent science.  This is an attack on our resilient, democratic rule of law. An attack on our future.   </vt:lpstr>
      <vt:lpstr>JUNE 10TH: JOIN US  We’re striking again on June 10th.  Because we know: persistence works. Protest works.  Our demand:  ALL CUTS MUST BE RESERVED AND THE INTERNALIZATION IN  BALANCE ACT MUST BE ABOLISHED.     </vt:lpstr>
      <vt:lpstr>WHAT YOU CAN DO  Spread information – Help with flyer and poster campaigns at your institution. Build solidarity – Involve your colleagues and/or fellow students and encourage them to become FNV members, so we stand even stronger. Show that you're taking action – Use the banner in your email signature or speak out on social media with the hashtag #KabinetSlooptHogerOnderwijs. </vt:lpstr>
      <vt:lpstr>SIGN UP,  ACTION MATERIAL  AND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63</cp:revision>
  <dcterms:created xsi:type="dcterms:W3CDTF">2025-02-10T15:38:52Z</dcterms:created>
  <dcterms:modified xsi:type="dcterms:W3CDTF">2025-05-08T13:08:23Z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0x01010070986C1C57769541A6591C58764E8682</vt:lpwstr>
  </property>
  <property fmtid="{D5CDD505-2E9C-101B-9397-08002B2CF9AE}" pid="3" name="MediaServiceImageTags">
    <vt:lpwstr/>
  </property>
</Properties>
</file>