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sldIdLst>
    <p:sldId id="256" r:id="rId2"/>
    <p:sldId id="446" r:id="rId3"/>
    <p:sldId id="451" r:id="rId4"/>
    <p:sldId id="257" r:id="rId5"/>
    <p:sldId id="452" r:id="rId6"/>
    <p:sldId id="270" r:id="rId7"/>
    <p:sldId id="453" r:id="rId8"/>
    <p:sldId id="454" r:id="rId9"/>
    <p:sldId id="266" r:id="rId10"/>
    <p:sldId id="267" r:id="rId11"/>
    <p:sldId id="455" r:id="rId12"/>
    <p:sldId id="448" r:id="rId13"/>
    <p:sldId id="449" r:id="rId14"/>
    <p:sldId id="450" r:id="rId15"/>
    <p:sldId id="445" r:id="rId16"/>
    <p:sldId id="268" r:id="rId17"/>
    <p:sldId id="259" r:id="rId18"/>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1pPr>
    <a:lvl2pPr marL="0" marR="0" indent="1143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2pPr>
    <a:lvl3pPr marL="0" marR="0" indent="2286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3pPr>
    <a:lvl4pPr marL="0" marR="0" indent="3429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4pPr>
    <a:lvl5pPr marL="0" marR="0" indent="4572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5pPr>
    <a:lvl6pPr marL="0" marR="0" indent="5715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6pPr>
    <a:lvl7pPr marL="0" marR="0" indent="6858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7pPr>
    <a:lvl8pPr marL="0" marR="0" indent="8001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8pPr>
    <a:lvl9pPr marL="0" marR="0" indent="9144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Plantinga" initials="SP" lastIdx="12" clrIdx="0">
    <p:extLst>
      <p:ext uri="{19B8F6BF-5375-455C-9EA6-DF929625EA0E}">
        <p15:presenceInfo xmlns:p15="http://schemas.microsoft.com/office/powerpoint/2012/main" userId="Suzanne Plantinga" providerId="None"/>
      </p:ext>
    </p:extLst>
  </p:cmAuthor>
  <p:cmAuthor id="2" name="Jose Kager" initials="JK" lastIdx="7" clrIdx="1">
    <p:extLst>
      <p:ext uri="{19B8F6BF-5375-455C-9EA6-DF929625EA0E}">
        <p15:presenceInfo xmlns:p15="http://schemas.microsoft.com/office/powerpoint/2012/main" userId="S-1-5-21-138251403-1933657548-905733467-7289" providerId="AD"/>
      </p:ext>
    </p:extLst>
  </p:cmAuthor>
  <p:cmAuthor id="3" name="Sander Nieuwkerk" initials="SN" lastIdx="1" clrIdx="2">
    <p:extLst>
      <p:ext uri="{19B8F6BF-5375-455C-9EA6-DF929625EA0E}">
        <p15:presenceInfo xmlns:p15="http://schemas.microsoft.com/office/powerpoint/2012/main" userId="Sander Nieuwke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EA"/>
    <a:srgbClr val="00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127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84357" autoAdjust="0"/>
  </p:normalViewPr>
  <p:slideViewPr>
    <p:cSldViewPr snapToGrid="0" snapToObjects="1">
      <p:cViewPr varScale="1">
        <p:scale>
          <a:sx n="95" d="100"/>
          <a:sy n="95" d="100"/>
        </p:scale>
        <p:origin x="114" y="132"/>
      </p:cViewPr>
      <p:guideLst/>
    </p:cSldViewPr>
  </p:slideViewPr>
  <p:notesTextViewPr>
    <p:cViewPr>
      <p:scale>
        <a:sx n="1" d="1"/>
        <a:sy n="1" d="1"/>
      </p:scale>
      <p:origin x="0" y="0"/>
    </p:cViewPr>
  </p:notesTextViewPr>
  <p:notesViewPr>
    <p:cSldViewPr snapToGrid="0" snapToObjects="1">
      <p:cViewPr varScale="1">
        <p:scale>
          <a:sx n="64" d="100"/>
          <a:sy n="64"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381000" y="685800"/>
            <a:ext cx="6096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Helvetica Neue"/>
        <a:ea typeface="Helvetica Neue"/>
        <a:cs typeface="Helvetica Neue"/>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59830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Tree>
    <p:extLst>
      <p:ext uri="{BB962C8B-B14F-4D97-AF65-F5344CB8AC3E}">
        <p14:creationId xmlns:p14="http://schemas.microsoft.com/office/powerpoint/2010/main" val="130294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2768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65355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25359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808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8152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323428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8.jp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p:bg>
      <p:bgPr>
        <a:solidFill>
          <a:srgbClr val="1369EA"/>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F58ED2E6-EF32-485B-B49B-CB2D385EADE1}"/>
              </a:ext>
            </a:extLst>
          </p:cNvPr>
          <p:cNvPicPr>
            <a:picLocks noChangeAspect="1"/>
          </p:cNvPicPr>
          <p:nvPr userDrawn="1"/>
        </p:nvPicPr>
        <p:blipFill>
          <a:blip r:embed="rId2"/>
          <a:stretch>
            <a:fillRect/>
          </a:stretch>
        </p:blipFill>
        <p:spPr>
          <a:xfrm>
            <a:off x="9325989" y="-12700"/>
            <a:ext cx="1962909" cy="5675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0" name="Tijdelijke aanduiding voor tekst 9">
            <a:extLst>
              <a:ext uri="{FF2B5EF4-FFF2-40B4-BE49-F238E27FC236}">
                <a16:creationId xmlns:a16="http://schemas.microsoft.com/office/drawing/2014/main" id="{ED3C5A11-C0B6-4C86-87A0-227E2408F30B}"/>
              </a:ext>
            </a:extLst>
          </p:cNvPr>
          <p:cNvSpPr>
            <a:spLocks noGrp="1"/>
          </p:cNvSpPr>
          <p:nvPr>
            <p:ph type="body" sz="quarter" idx="16" hasCustomPrompt="1"/>
          </p:nvPr>
        </p:nvSpPr>
        <p:spPr>
          <a:xfrm>
            <a:off x="709399" y="907250"/>
            <a:ext cx="9382125" cy="920007"/>
          </a:xfrm>
          <a:prstGeom prst="rect">
            <a:avLst/>
          </a:prstGeom>
        </p:spPr>
        <p:txBody>
          <a:bodyPr>
            <a:normAutofit/>
          </a:bodyPr>
          <a:lstStyle>
            <a:lvl1pPr>
              <a:defRPr sz="5650">
                <a:solidFill>
                  <a:schemeClr val="tx1"/>
                </a:solidFill>
              </a:defRPr>
            </a:lvl1pPr>
            <a:lvl5pPr>
              <a:defRPr/>
            </a:lvl5pPr>
          </a:lstStyle>
          <a:p>
            <a:pPr lvl="0"/>
            <a:r>
              <a:rPr lang="nl-NL" dirty="0"/>
              <a:t>Titel rapportage</a:t>
            </a:r>
          </a:p>
        </p:txBody>
      </p:sp>
      <p:sp>
        <p:nvSpPr>
          <p:cNvPr id="12" name="Tijdelijke aanduiding voor tekst 11">
            <a:extLst>
              <a:ext uri="{FF2B5EF4-FFF2-40B4-BE49-F238E27FC236}">
                <a16:creationId xmlns:a16="http://schemas.microsoft.com/office/drawing/2014/main" id="{F86D7144-63EE-4C83-9FB6-575FE8273D88}"/>
              </a:ext>
            </a:extLst>
          </p:cNvPr>
          <p:cNvSpPr>
            <a:spLocks noGrp="1"/>
          </p:cNvSpPr>
          <p:nvPr>
            <p:ph type="body" sz="quarter" idx="17" hasCustomPrompt="1"/>
          </p:nvPr>
        </p:nvSpPr>
        <p:spPr>
          <a:xfrm>
            <a:off x="709613" y="2359819"/>
            <a:ext cx="9540875" cy="2079625"/>
          </a:xfrm>
          <a:prstGeom prst="rect">
            <a:avLst/>
          </a:prstGeom>
        </p:spPr>
        <p:txBody>
          <a:bodyPr>
            <a:normAutofit/>
          </a:bodyPr>
          <a:lstStyle>
            <a:lvl1pPr>
              <a:defRPr sz="2500" b="1">
                <a:solidFill>
                  <a:srgbClr val="00D1FF"/>
                </a:solidFill>
              </a:defRPr>
            </a:lvl1pPr>
          </a:lstStyle>
          <a:p>
            <a:pPr lvl="0"/>
            <a:r>
              <a:rPr lang="nl-NL" dirty="0"/>
              <a:t>Ondertitel waar nodig</a:t>
            </a:r>
          </a:p>
        </p:txBody>
      </p:sp>
      <p:sp>
        <p:nvSpPr>
          <p:cNvPr id="14" name="Tijdelijke aanduiding voor afbeelding 13">
            <a:extLst>
              <a:ext uri="{FF2B5EF4-FFF2-40B4-BE49-F238E27FC236}">
                <a16:creationId xmlns:a16="http://schemas.microsoft.com/office/drawing/2014/main" id="{047647D8-E88C-40B7-A84F-975C1294F126}"/>
              </a:ext>
            </a:extLst>
          </p:cNvPr>
          <p:cNvSpPr>
            <a:spLocks noGrp="1"/>
          </p:cNvSpPr>
          <p:nvPr>
            <p:ph type="pic" sz="quarter" idx="18" hasCustomPrompt="1"/>
          </p:nvPr>
        </p:nvSpPr>
        <p:spPr>
          <a:xfrm>
            <a:off x="9325990" y="709664"/>
            <a:ext cx="1962909" cy="919957"/>
          </a:xfrm>
          <a:prstGeom prst="rect">
            <a:avLst/>
          </a:prstGeom>
        </p:spPr>
        <p:txBody>
          <a:bodyPr/>
          <a:lstStyle>
            <a:lvl1pPr>
              <a:defRPr>
                <a:solidFill>
                  <a:srgbClr val="00D1FF"/>
                </a:solidFill>
              </a:defRPr>
            </a:lvl1pPr>
          </a:lstStyle>
          <a:p>
            <a:r>
              <a:rPr lang="nl-NL" dirty="0"/>
              <a:t>Logo klant</a:t>
            </a:r>
          </a:p>
        </p:txBody>
      </p:sp>
      <p:sp>
        <p:nvSpPr>
          <p:cNvPr id="6" name="Tekstvak 5">
            <a:extLst>
              <a:ext uri="{FF2B5EF4-FFF2-40B4-BE49-F238E27FC236}">
                <a16:creationId xmlns:a16="http://schemas.microsoft.com/office/drawing/2014/main" id="{E8B6543D-ABA3-452F-981F-B52D10009CDB}"/>
              </a:ext>
            </a:extLst>
          </p:cNvPr>
          <p:cNvSpPr txBox="1"/>
          <p:nvPr userDrawn="1"/>
        </p:nvSpPr>
        <p:spPr>
          <a:xfrm>
            <a:off x="10091524" y="6231329"/>
            <a:ext cx="1692519" cy="3111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Helvetica Light"/>
              </a:rPr>
              <a:t>Bluefield.eu</a:t>
            </a:r>
          </a:p>
        </p:txBody>
      </p:sp>
      <p:sp>
        <p:nvSpPr>
          <p:cNvPr id="11" name="Tijdelijke aanduiding voor tekst 10">
            <a:extLst>
              <a:ext uri="{FF2B5EF4-FFF2-40B4-BE49-F238E27FC236}">
                <a16:creationId xmlns:a16="http://schemas.microsoft.com/office/drawing/2014/main" id="{37F2D561-C482-40A9-8B40-D2D6DA2881B4}"/>
              </a:ext>
            </a:extLst>
          </p:cNvPr>
          <p:cNvSpPr>
            <a:spLocks noGrp="1"/>
          </p:cNvSpPr>
          <p:nvPr>
            <p:ph type="body" sz="quarter" idx="19" hasCustomPrompt="1"/>
          </p:nvPr>
        </p:nvSpPr>
        <p:spPr>
          <a:xfrm>
            <a:off x="504032" y="6216640"/>
            <a:ext cx="1371600" cy="340519"/>
          </a:xfrm>
          <a:prstGeom prst="rect">
            <a:avLst/>
          </a:prstGeom>
        </p:spPr>
        <p:txBody>
          <a:bodyPr>
            <a:normAutofit/>
          </a:bodyPr>
          <a:lstStyle>
            <a:lvl1pPr>
              <a:defRPr sz="1600">
                <a:solidFill>
                  <a:schemeClr val="tx1"/>
                </a:solidFill>
              </a:defRPr>
            </a:lvl1pPr>
            <a:lvl5pPr>
              <a:defRPr/>
            </a:lvl5pPr>
          </a:lstStyle>
          <a:p>
            <a:pPr lvl="0"/>
            <a:r>
              <a:rPr lang="nl-NL" dirty="0"/>
              <a:t>Datum</a:t>
            </a:r>
          </a:p>
        </p:txBody>
      </p:sp>
      <p:pic>
        <p:nvPicPr>
          <p:cNvPr id="9" name="Picture 24">
            <a:extLst>
              <a:ext uri="{FF2B5EF4-FFF2-40B4-BE49-F238E27FC236}">
                <a16:creationId xmlns:a16="http://schemas.microsoft.com/office/drawing/2014/main" id="{EBE5FCC2-9334-4238-B995-73BD3673694F}"/>
              </a:ext>
            </a:extLst>
          </p:cNvPr>
          <p:cNvPicPr>
            <a:picLocks noChangeAspect="1"/>
          </p:cNvPicPr>
          <p:nvPr userDrawn="1"/>
        </p:nvPicPr>
        <p:blipFill>
          <a:blip r:embed="rId3"/>
          <a:stretch>
            <a:fillRect/>
          </a:stretch>
        </p:blipFill>
        <p:spPr>
          <a:xfrm>
            <a:off x="8332089" y="118581"/>
            <a:ext cx="802800" cy="282380"/>
          </a:xfrm>
          <a:prstGeom prst="rect">
            <a:avLst/>
          </a:prstGeom>
        </p:spPr>
      </p:pic>
      <p:pic>
        <p:nvPicPr>
          <p:cNvPr id="3" name="Afbeelding 2">
            <a:extLst>
              <a:ext uri="{FF2B5EF4-FFF2-40B4-BE49-F238E27FC236}">
                <a16:creationId xmlns:a16="http://schemas.microsoft.com/office/drawing/2014/main" id="{3699C181-5112-4EF4-9062-F22B7FEBCA04}"/>
              </a:ext>
            </a:extLst>
          </p:cNvPr>
          <p:cNvPicPr>
            <a:picLocks noChangeAspect="1"/>
          </p:cNvPicPr>
          <p:nvPr userDrawn="1"/>
        </p:nvPicPr>
        <p:blipFill>
          <a:blip r:embed="rId4"/>
          <a:stretch>
            <a:fillRect/>
          </a:stretch>
        </p:blipFill>
        <p:spPr>
          <a:xfrm>
            <a:off x="5815527" y="6200437"/>
            <a:ext cx="676275" cy="428625"/>
          </a:xfrm>
          <a:prstGeom prst="rect">
            <a:avLst/>
          </a:prstGeom>
        </p:spPr>
      </p:pic>
    </p:spTree>
    <p:extLst>
      <p:ext uri="{BB962C8B-B14F-4D97-AF65-F5344CB8AC3E}">
        <p14:creationId xmlns:p14="http://schemas.microsoft.com/office/powerpoint/2010/main" val="137115911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sp>
        <p:nvSpPr>
          <p:cNvPr id="3" name="Tijdelijke aanduiding voor tekst 2">
            <a:extLst>
              <a:ext uri="{FF2B5EF4-FFF2-40B4-BE49-F238E27FC236}">
                <a16:creationId xmlns:a16="http://schemas.microsoft.com/office/drawing/2014/main" id="{EE8FF756-50AE-4F3E-84CD-96E24EE23BCE}"/>
              </a:ext>
            </a:extLst>
          </p:cNvPr>
          <p:cNvSpPr>
            <a:spLocks noGrp="1"/>
          </p:cNvSpPr>
          <p:nvPr>
            <p:ph type="body" sz="quarter" idx="10" hasCustomPrompt="1"/>
          </p:nvPr>
        </p:nvSpPr>
        <p:spPr>
          <a:xfrm>
            <a:off x="488345" y="337915"/>
            <a:ext cx="11303993" cy="1049401"/>
          </a:xfrm>
          <a:prstGeom prst="rect">
            <a:avLst/>
          </a:prstGeom>
        </p:spPr>
        <p:txBody>
          <a:bodyPr>
            <a:normAutofit/>
          </a:bodyPr>
          <a:lstStyle>
            <a:lvl1pPr>
              <a:defRPr sz="4800">
                <a:solidFill>
                  <a:schemeClr val="bg2"/>
                </a:solidFill>
              </a:defRPr>
            </a:lvl1pPr>
          </a:lstStyle>
          <a:p>
            <a:pPr lvl="0"/>
            <a:r>
              <a:rPr lang="nl-NL" sz="4400" dirty="0"/>
              <a:t>Titel</a:t>
            </a:r>
            <a:endParaRPr lang="nl-NL" dirty="0"/>
          </a:p>
        </p:txBody>
      </p:sp>
      <p:grpSp>
        <p:nvGrpSpPr>
          <p:cNvPr id="19" name="Group 34">
            <a:extLst>
              <a:ext uri="{FF2B5EF4-FFF2-40B4-BE49-F238E27FC236}">
                <a16:creationId xmlns:a16="http://schemas.microsoft.com/office/drawing/2014/main" id="{0FE0D76E-2D5A-4A48-BA25-1FBA69436DE4}"/>
              </a:ext>
            </a:extLst>
          </p:cNvPr>
          <p:cNvGrpSpPr/>
          <p:nvPr userDrawn="1"/>
        </p:nvGrpSpPr>
        <p:grpSpPr>
          <a:xfrm>
            <a:off x="444003" y="1964249"/>
            <a:ext cx="2983389" cy="2904751"/>
            <a:chOff x="888006" y="3928498"/>
            <a:chExt cx="5966777" cy="5809502"/>
          </a:xfrm>
        </p:grpSpPr>
        <p:sp>
          <p:nvSpPr>
            <p:cNvPr id="20" name="Rounded Rectangle 17">
              <a:extLst>
                <a:ext uri="{FF2B5EF4-FFF2-40B4-BE49-F238E27FC236}">
                  <a16:creationId xmlns:a16="http://schemas.microsoft.com/office/drawing/2014/main" id="{44F3BB00-D751-4CC1-8FFD-D78AFBDFAFAD}"/>
                </a:ext>
              </a:extLst>
            </p:cNvPr>
            <p:cNvSpPr>
              <a:spLocks/>
            </p:cNvSpPr>
            <p:nvPr/>
          </p:nvSpPr>
          <p:spPr>
            <a:xfrm>
              <a:off x="926770" y="3928498"/>
              <a:ext cx="5928013" cy="5760000"/>
            </a:xfrm>
            <a:prstGeom prst="roundRect">
              <a:avLst>
                <a:gd name="adj" fmla="val 5209"/>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1" name="Body">
              <a:extLst>
                <a:ext uri="{FF2B5EF4-FFF2-40B4-BE49-F238E27FC236}">
                  <a16:creationId xmlns:a16="http://schemas.microsoft.com/office/drawing/2014/main" id="{CB56516D-4EB5-4EED-B11C-76C0E9F3E45B}"/>
                </a:ext>
              </a:extLst>
            </p:cNvPr>
            <p:cNvSpPr txBox="1">
              <a:spLocks/>
            </p:cNvSpPr>
            <p:nvPr/>
          </p:nvSpPr>
          <p:spPr>
            <a:xfrm>
              <a:off x="888006" y="3978000"/>
              <a:ext cx="5832001" cy="57600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3600" b="1" dirty="0"/>
            </a:p>
          </p:txBody>
        </p:sp>
      </p:grpSp>
      <p:sp>
        <p:nvSpPr>
          <p:cNvPr id="22" name="Triangle 13">
            <a:extLst>
              <a:ext uri="{FF2B5EF4-FFF2-40B4-BE49-F238E27FC236}">
                <a16:creationId xmlns:a16="http://schemas.microsoft.com/office/drawing/2014/main" id="{0844959D-9B7B-4504-824E-FC9519546E2A}"/>
              </a:ext>
            </a:extLst>
          </p:cNvPr>
          <p:cNvSpPr/>
          <p:nvPr userDrawn="1"/>
        </p:nvSpPr>
        <p:spPr>
          <a:xfrm rot="5400000">
            <a:off x="3630456" y="3089394"/>
            <a:ext cx="824124" cy="679212"/>
          </a:xfrm>
          <a:prstGeom prst="triangle">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Triangle 31">
            <a:extLst>
              <a:ext uri="{FF2B5EF4-FFF2-40B4-BE49-F238E27FC236}">
                <a16:creationId xmlns:a16="http://schemas.microsoft.com/office/drawing/2014/main" id="{497D77F4-9DFD-42A4-8FFB-79B3E5E8C26D}"/>
              </a:ext>
            </a:extLst>
          </p:cNvPr>
          <p:cNvSpPr/>
          <p:nvPr userDrawn="1"/>
        </p:nvSpPr>
        <p:spPr>
          <a:xfrm rot="5400000">
            <a:off x="7745255" y="3089394"/>
            <a:ext cx="824124" cy="679212"/>
          </a:xfrm>
          <a:prstGeom prst="triangle">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grpSp>
        <p:nvGrpSpPr>
          <p:cNvPr id="25" name="Group 16">
            <a:extLst>
              <a:ext uri="{FF2B5EF4-FFF2-40B4-BE49-F238E27FC236}">
                <a16:creationId xmlns:a16="http://schemas.microsoft.com/office/drawing/2014/main" id="{BA4DFFD2-72EA-47E1-B4D2-772C4D85ABA3}"/>
              </a:ext>
            </a:extLst>
          </p:cNvPr>
          <p:cNvGrpSpPr/>
          <p:nvPr userDrawn="1"/>
        </p:nvGrpSpPr>
        <p:grpSpPr>
          <a:xfrm>
            <a:off x="3608992" y="3693459"/>
            <a:ext cx="834454" cy="1425387"/>
            <a:chOff x="8084979" y="11145380"/>
            <a:chExt cx="1668907" cy="1648248"/>
          </a:xfrm>
        </p:grpSpPr>
        <p:sp>
          <p:nvSpPr>
            <p:cNvPr id="28" name="Rounded Rectangle 32">
              <a:extLst>
                <a:ext uri="{FF2B5EF4-FFF2-40B4-BE49-F238E27FC236}">
                  <a16:creationId xmlns:a16="http://schemas.microsoft.com/office/drawing/2014/main" id="{306C5B13-7CF5-479C-9B3B-A547B63D9AD7}"/>
                </a:ext>
              </a:extLst>
            </p:cNvPr>
            <p:cNvSpPr>
              <a:spLocks/>
            </p:cNvSpPr>
            <p:nvPr/>
          </p:nvSpPr>
          <p:spPr>
            <a:xfrm>
              <a:off x="8085035" y="11550860"/>
              <a:ext cx="1668851" cy="837290"/>
            </a:xfrm>
            <a:prstGeom prst="roundRect">
              <a:avLst>
                <a:gd name="adj" fmla="val 5209"/>
              </a:avLst>
            </a:prstGeom>
            <a:noFill/>
            <a:ln w="12700" cap="flat">
              <a:solidFill>
                <a:srgbClr val="1369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Body">
              <a:extLst>
                <a:ext uri="{FF2B5EF4-FFF2-40B4-BE49-F238E27FC236}">
                  <a16:creationId xmlns:a16="http://schemas.microsoft.com/office/drawing/2014/main" id="{ED16C3D5-3F86-4361-BCBD-76FFC91AF688}"/>
                </a:ext>
              </a:extLst>
            </p:cNvPr>
            <p:cNvSpPr txBox="1">
              <a:spLocks/>
            </p:cNvSpPr>
            <p:nvPr/>
          </p:nvSpPr>
          <p:spPr>
            <a:xfrm>
              <a:off x="8084979" y="11145380"/>
              <a:ext cx="1668907" cy="16482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1500" dirty="0"/>
            </a:p>
          </p:txBody>
        </p:sp>
      </p:grpSp>
      <p:sp>
        <p:nvSpPr>
          <p:cNvPr id="43" name="Body">
            <a:extLst>
              <a:ext uri="{FF2B5EF4-FFF2-40B4-BE49-F238E27FC236}">
                <a16:creationId xmlns:a16="http://schemas.microsoft.com/office/drawing/2014/main" id="{02BE96ED-420E-40DE-A19E-8885D5FDD3B8}"/>
              </a:ext>
            </a:extLst>
          </p:cNvPr>
          <p:cNvSpPr txBox="1">
            <a:spLocks/>
          </p:cNvSpPr>
          <p:nvPr/>
        </p:nvSpPr>
        <p:spPr>
          <a:xfrm>
            <a:off x="7743671" y="4044876"/>
            <a:ext cx="834454" cy="82412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1500" dirty="0"/>
          </a:p>
        </p:txBody>
      </p:sp>
      <p:grpSp>
        <p:nvGrpSpPr>
          <p:cNvPr id="44" name="Group 54">
            <a:extLst>
              <a:ext uri="{FF2B5EF4-FFF2-40B4-BE49-F238E27FC236}">
                <a16:creationId xmlns:a16="http://schemas.microsoft.com/office/drawing/2014/main" id="{C05A5B7B-6A1F-4646-BFD6-2E096F3169C6}"/>
              </a:ext>
            </a:extLst>
          </p:cNvPr>
          <p:cNvGrpSpPr/>
          <p:nvPr userDrawn="1"/>
        </p:nvGrpSpPr>
        <p:grpSpPr>
          <a:xfrm>
            <a:off x="4637986" y="1964250"/>
            <a:ext cx="2916332" cy="2904750"/>
            <a:chOff x="9276577" y="3928500"/>
            <a:chExt cx="5832664" cy="5809500"/>
          </a:xfrm>
        </p:grpSpPr>
        <p:sp>
          <p:nvSpPr>
            <p:cNvPr id="45" name="Rounded Rectangle 55">
              <a:extLst>
                <a:ext uri="{FF2B5EF4-FFF2-40B4-BE49-F238E27FC236}">
                  <a16:creationId xmlns:a16="http://schemas.microsoft.com/office/drawing/2014/main" id="{E2736A57-E17F-4FB8-A2B7-0C13BB5BEA73}"/>
                </a:ext>
              </a:extLst>
            </p:cNvPr>
            <p:cNvSpPr>
              <a:spLocks/>
            </p:cNvSpPr>
            <p:nvPr/>
          </p:nvSpPr>
          <p:spPr>
            <a:xfrm>
              <a:off x="9276577" y="3928500"/>
              <a:ext cx="5832664" cy="5760000"/>
            </a:xfrm>
            <a:prstGeom prst="roundRect">
              <a:avLst>
                <a:gd name="adj" fmla="val 5209"/>
              </a:avLst>
            </a:prstGeom>
            <a:solidFill>
              <a:srgbClr val="8CCDED"/>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46" name="Body">
              <a:extLst>
                <a:ext uri="{FF2B5EF4-FFF2-40B4-BE49-F238E27FC236}">
                  <a16:creationId xmlns:a16="http://schemas.microsoft.com/office/drawing/2014/main" id="{85082E21-8F36-42C5-A9EE-B2E29159A798}"/>
                </a:ext>
              </a:extLst>
            </p:cNvPr>
            <p:cNvSpPr txBox="1">
              <a:spLocks/>
            </p:cNvSpPr>
            <p:nvPr/>
          </p:nvSpPr>
          <p:spPr>
            <a:xfrm>
              <a:off x="9276632" y="3978000"/>
              <a:ext cx="5832001" cy="57600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3600" b="1" dirty="0"/>
            </a:p>
          </p:txBody>
        </p:sp>
      </p:grpSp>
      <p:grpSp>
        <p:nvGrpSpPr>
          <p:cNvPr id="48" name="Group 57">
            <a:extLst>
              <a:ext uri="{FF2B5EF4-FFF2-40B4-BE49-F238E27FC236}">
                <a16:creationId xmlns:a16="http://schemas.microsoft.com/office/drawing/2014/main" id="{BDED6E06-C9A5-4FC1-A1B8-42E0E1ECABA8}"/>
              </a:ext>
            </a:extLst>
          </p:cNvPr>
          <p:cNvGrpSpPr/>
          <p:nvPr userDrawn="1"/>
        </p:nvGrpSpPr>
        <p:grpSpPr>
          <a:xfrm>
            <a:off x="8727721" y="1964249"/>
            <a:ext cx="2916002" cy="2904751"/>
            <a:chOff x="17466474" y="3928498"/>
            <a:chExt cx="5832003" cy="5809502"/>
          </a:xfrm>
        </p:grpSpPr>
        <p:sp>
          <p:nvSpPr>
            <p:cNvPr id="49" name="Rounded Rectangle 58">
              <a:extLst>
                <a:ext uri="{FF2B5EF4-FFF2-40B4-BE49-F238E27FC236}">
                  <a16:creationId xmlns:a16="http://schemas.microsoft.com/office/drawing/2014/main" id="{83DC7F98-C6A5-44F8-8FAB-186577072A7B}"/>
                </a:ext>
              </a:extLst>
            </p:cNvPr>
            <p:cNvSpPr>
              <a:spLocks/>
            </p:cNvSpPr>
            <p:nvPr/>
          </p:nvSpPr>
          <p:spPr>
            <a:xfrm>
              <a:off x="17466474" y="3928498"/>
              <a:ext cx="5832003" cy="5657442"/>
            </a:xfrm>
            <a:prstGeom prst="roundRect">
              <a:avLst>
                <a:gd name="adj" fmla="val 5209"/>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50" name="Body">
              <a:extLst>
                <a:ext uri="{FF2B5EF4-FFF2-40B4-BE49-F238E27FC236}">
                  <a16:creationId xmlns:a16="http://schemas.microsoft.com/office/drawing/2014/main" id="{C6EDCF3E-ABFB-46A3-8E92-BA32F42AB008}"/>
                </a:ext>
              </a:extLst>
            </p:cNvPr>
            <p:cNvSpPr txBox="1">
              <a:spLocks/>
            </p:cNvSpPr>
            <p:nvPr/>
          </p:nvSpPr>
          <p:spPr>
            <a:xfrm>
              <a:off x="17466476" y="3978000"/>
              <a:ext cx="5832001" cy="576000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3600" b="1" dirty="0">
                <a:solidFill>
                  <a:schemeClr val="tx1"/>
                </a:solidFill>
              </a:endParaRPr>
            </a:p>
          </p:txBody>
        </p:sp>
      </p:grpSp>
      <p:sp>
        <p:nvSpPr>
          <p:cNvPr id="10" name="Tijdelijke aanduiding voor tekst 9">
            <a:extLst>
              <a:ext uri="{FF2B5EF4-FFF2-40B4-BE49-F238E27FC236}">
                <a16:creationId xmlns:a16="http://schemas.microsoft.com/office/drawing/2014/main" id="{B82A4DD5-7958-4831-A710-D839FF9E9964}"/>
              </a:ext>
            </a:extLst>
          </p:cNvPr>
          <p:cNvSpPr>
            <a:spLocks noGrp="1"/>
          </p:cNvSpPr>
          <p:nvPr>
            <p:ph type="body" sz="quarter" idx="15" hasCustomPrompt="1"/>
          </p:nvPr>
        </p:nvSpPr>
        <p:spPr>
          <a:xfrm>
            <a:off x="3658191" y="2073896"/>
            <a:ext cx="757238" cy="682625"/>
          </a:xfrm>
          <a:prstGeom prst="rect">
            <a:avLst/>
          </a:prstGeom>
        </p:spPr>
        <p:txBody>
          <a:bodyPr/>
          <a:lstStyle>
            <a:lvl1pPr>
              <a:defRPr sz="1800"/>
            </a:lvl1pPr>
          </a:lstStyle>
          <a:p>
            <a:pPr lvl="0"/>
            <a:r>
              <a:rPr lang="nl-NL" dirty="0"/>
              <a:t>tekst</a:t>
            </a:r>
          </a:p>
        </p:txBody>
      </p:sp>
      <p:sp>
        <p:nvSpPr>
          <p:cNvPr id="53" name="Tijdelijke aanduiding voor tekst 9">
            <a:extLst>
              <a:ext uri="{FF2B5EF4-FFF2-40B4-BE49-F238E27FC236}">
                <a16:creationId xmlns:a16="http://schemas.microsoft.com/office/drawing/2014/main" id="{D45E32DB-045F-4668-AE40-BA3EF1D7014A}"/>
              </a:ext>
            </a:extLst>
          </p:cNvPr>
          <p:cNvSpPr>
            <a:spLocks noGrp="1"/>
          </p:cNvSpPr>
          <p:nvPr>
            <p:ph type="body" sz="quarter" idx="16" hasCustomPrompt="1"/>
          </p:nvPr>
        </p:nvSpPr>
        <p:spPr>
          <a:xfrm>
            <a:off x="3663899" y="4110345"/>
            <a:ext cx="757238" cy="682625"/>
          </a:xfrm>
          <a:prstGeom prst="rect">
            <a:avLst/>
          </a:prstGeom>
        </p:spPr>
        <p:txBody>
          <a:bodyPr/>
          <a:lstStyle>
            <a:lvl1pPr>
              <a:defRPr sz="1800"/>
            </a:lvl1pPr>
          </a:lstStyle>
          <a:p>
            <a:pPr lvl="0"/>
            <a:r>
              <a:rPr lang="nl-NL" dirty="0"/>
              <a:t>tekst</a:t>
            </a:r>
          </a:p>
        </p:txBody>
      </p:sp>
      <p:sp>
        <p:nvSpPr>
          <p:cNvPr id="54" name="Tijdelijke aanduiding voor tekst 9">
            <a:extLst>
              <a:ext uri="{FF2B5EF4-FFF2-40B4-BE49-F238E27FC236}">
                <a16:creationId xmlns:a16="http://schemas.microsoft.com/office/drawing/2014/main" id="{6132665E-C568-4E5C-ABD5-85D6D96E5B4D}"/>
              </a:ext>
            </a:extLst>
          </p:cNvPr>
          <p:cNvSpPr>
            <a:spLocks noGrp="1"/>
          </p:cNvSpPr>
          <p:nvPr>
            <p:ph type="body" sz="quarter" idx="17" hasCustomPrompt="1"/>
          </p:nvPr>
        </p:nvSpPr>
        <p:spPr>
          <a:xfrm>
            <a:off x="7778698" y="4110345"/>
            <a:ext cx="757238" cy="682625"/>
          </a:xfrm>
          <a:prstGeom prst="rect">
            <a:avLst/>
          </a:prstGeom>
        </p:spPr>
        <p:txBody>
          <a:bodyPr/>
          <a:lstStyle>
            <a:lvl1pPr>
              <a:defRPr sz="1800"/>
            </a:lvl1pPr>
          </a:lstStyle>
          <a:p>
            <a:pPr lvl="0"/>
            <a:r>
              <a:rPr lang="nl-NL" dirty="0"/>
              <a:t>tekst</a:t>
            </a:r>
          </a:p>
        </p:txBody>
      </p:sp>
      <p:sp>
        <p:nvSpPr>
          <p:cNvPr id="56" name="Slide Number">
            <a:extLst>
              <a:ext uri="{FF2B5EF4-FFF2-40B4-BE49-F238E27FC236}">
                <a16:creationId xmlns:a16="http://schemas.microsoft.com/office/drawing/2014/main" id="{E0D2F2FF-F072-4DF6-BC10-19CDA111BD44}"/>
              </a:ext>
            </a:extLst>
          </p:cNvPr>
          <p:cNvSpPr txBox="1">
            <a:spLocks/>
          </p:cNvSpPr>
          <p:nvPr userDrawn="1"/>
        </p:nvSpPr>
        <p:spPr>
          <a:xfrm>
            <a:off x="6059489" y="6201668"/>
            <a:ext cx="64986" cy="249588"/>
          </a:xfrm>
          <a:prstGeom prst="rect">
            <a:avLst/>
          </a:prstGeom>
          <a:ln w="3175">
            <a:miter lim="400000"/>
          </a:ln>
        </p:spPr>
        <p:txBody>
          <a:bodyPr wrap="none" lIns="32147" tIns="32147" rIns="32147" bIns="32147">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bg2">
                    <a:lumMod val="50000"/>
                  </a:schemeClr>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lvl9pPr>
          </a:lstStyle>
          <a:p>
            <a:endParaRPr lang="nl-NL" sz="1200" dirty="0"/>
          </a:p>
        </p:txBody>
      </p:sp>
      <p:sp>
        <p:nvSpPr>
          <p:cNvPr id="4" name="Tijdelijke aanduiding voor tekst 3">
            <a:extLst>
              <a:ext uri="{FF2B5EF4-FFF2-40B4-BE49-F238E27FC236}">
                <a16:creationId xmlns:a16="http://schemas.microsoft.com/office/drawing/2014/main" id="{7E67FC22-15D3-4C2E-B829-DDF11160F854}"/>
              </a:ext>
            </a:extLst>
          </p:cNvPr>
          <p:cNvSpPr>
            <a:spLocks noGrp="1"/>
          </p:cNvSpPr>
          <p:nvPr>
            <p:ph type="body" sz="quarter" idx="19" hasCustomPrompt="1"/>
          </p:nvPr>
        </p:nvSpPr>
        <p:spPr>
          <a:xfrm>
            <a:off x="681038" y="2232025"/>
            <a:ext cx="2530475" cy="2143125"/>
          </a:xfrm>
        </p:spPr>
        <p:txBody>
          <a:bodyPr>
            <a:normAutofit/>
          </a:bodyPr>
          <a:lstStyle>
            <a:lvl1pPr>
              <a:defRPr sz="3000"/>
            </a:lvl1pPr>
          </a:lstStyle>
          <a:p>
            <a:pPr lvl="0"/>
            <a:r>
              <a:rPr lang="nl-NL" dirty="0"/>
              <a:t>Tekst</a:t>
            </a:r>
          </a:p>
        </p:txBody>
      </p:sp>
      <p:sp>
        <p:nvSpPr>
          <p:cNvPr id="57" name="Tijdelijke aanduiding voor tekst 3">
            <a:extLst>
              <a:ext uri="{FF2B5EF4-FFF2-40B4-BE49-F238E27FC236}">
                <a16:creationId xmlns:a16="http://schemas.microsoft.com/office/drawing/2014/main" id="{A64E65C1-86E8-41E0-8991-F858F8EF169E}"/>
              </a:ext>
            </a:extLst>
          </p:cNvPr>
          <p:cNvSpPr>
            <a:spLocks noGrp="1"/>
          </p:cNvSpPr>
          <p:nvPr>
            <p:ph type="body" sz="quarter" idx="20" hasCustomPrompt="1"/>
          </p:nvPr>
        </p:nvSpPr>
        <p:spPr>
          <a:xfrm>
            <a:off x="4859220" y="2232025"/>
            <a:ext cx="2530475" cy="2143125"/>
          </a:xfrm>
        </p:spPr>
        <p:txBody>
          <a:bodyPr>
            <a:normAutofit/>
          </a:bodyPr>
          <a:lstStyle>
            <a:lvl1pPr>
              <a:defRPr sz="3000"/>
            </a:lvl1pPr>
          </a:lstStyle>
          <a:p>
            <a:pPr lvl="0"/>
            <a:r>
              <a:rPr lang="nl-NL" dirty="0"/>
              <a:t>Tekst</a:t>
            </a:r>
          </a:p>
        </p:txBody>
      </p:sp>
      <p:sp>
        <p:nvSpPr>
          <p:cNvPr id="58" name="Tijdelijke aanduiding voor tekst 3">
            <a:extLst>
              <a:ext uri="{FF2B5EF4-FFF2-40B4-BE49-F238E27FC236}">
                <a16:creationId xmlns:a16="http://schemas.microsoft.com/office/drawing/2014/main" id="{9352A86F-7442-49E5-BDA7-61A4471570A0}"/>
              </a:ext>
            </a:extLst>
          </p:cNvPr>
          <p:cNvSpPr>
            <a:spLocks noGrp="1"/>
          </p:cNvSpPr>
          <p:nvPr>
            <p:ph type="body" sz="quarter" idx="21" hasCustomPrompt="1"/>
          </p:nvPr>
        </p:nvSpPr>
        <p:spPr>
          <a:xfrm>
            <a:off x="8920484" y="2232025"/>
            <a:ext cx="2530475" cy="2143125"/>
          </a:xfrm>
        </p:spPr>
        <p:txBody>
          <a:bodyPr>
            <a:normAutofit/>
          </a:bodyPr>
          <a:lstStyle>
            <a:lvl1pPr>
              <a:defRPr sz="3000">
                <a:solidFill>
                  <a:schemeClr val="tx1"/>
                </a:solidFill>
              </a:defRPr>
            </a:lvl1pPr>
          </a:lstStyle>
          <a:p>
            <a:pPr lvl="0"/>
            <a:r>
              <a:rPr lang="nl-NL" dirty="0"/>
              <a:t>Tekst</a:t>
            </a:r>
          </a:p>
        </p:txBody>
      </p:sp>
      <p:grpSp>
        <p:nvGrpSpPr>
          <p:cNvPr id="59" name="Group 16">
            <a:extLst>
              <a:ext uri="{FF2B5EF4-FFF2-40B4-BE49-F238E27FC236}">
                <a16:creationId xmlns:a16="http://schemas.microsoft.com/office/drawing/2014/main" id="{8F26FF52-7A47-47C5-95C2-D7C05E5037D1}"/>
              </a:ext>
            </a:extLst>
          </p:cNvPr>
          <p:cNvGrpSpPr/>
          <p:nvPr userDrawn="1"/>
        </p:nvGrpSpPr>
        <p:grpSpPr>
          <a:xfrm>
            <a:off x="3645045" y="1647733"/>
            <a:ext cx="834454" cy="1425387"/>
            <a:chOff x="8084979" y="11145380"/>
            <a:chExt cx="1668907" cy="1648248"/>
          </a:xfrm>
        </p:grpSpPr>
        <p:sp>
          <p:nvSpPr>
            <p:cNvPr id="60" name="Rounded Rectangle 32">
              <a:extLst>
                <a:ext uri="{FF2B5EF4-FFF2-40B4-BE49-F238E27FC236}">
                  <a16:creationId xmlns:a16="http://schemas.microsoft.com/office/drawing/2014/main" id="{17AE5732-598F-48B6-8158-0D5EDF139062}"/>
                </a:ext>
              </a:extLst>
            </p:cNvPr>
            <p:cNvSpPr>
              <a:spLocks/>
            </p:cNvSpPr>
            <p:nvPr/>
          </p:nvSpPr>
          <p:spPr>
            <a:xfrm>
              <a:off x="8085035" y="11550860"/>
              <a:ext cx="1668851" cy="837290"/>
            </a:xfrm>
            <a:prstGeom prst="roundRect">
              <a:avLst>
                <a:gd name="adj" fmla="val 5209"/>
              </a:avLst>
            </a:prstGeom>
            <a:noFill/>
            <a:ln w="12700" cap="flat">
              <a:solidFill>
                <a:srgbClr val="1369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1" name="Body">
              <a:extLst>
                <a:ext uri="{FF2B5EF4-FFF2-40B4-BE49-F238E27FC236}">
                  <a16:creationId xmlns:a16="http://schemas.microsoft.com/office/drawing/2014/main" id="{A8F56664-3612-4552-AADF-742ACD71C26A}"/>
                </a:ext>
              </a:extLst>
            </p:cNvPr>
            <p:cNvSpPr txBox="1">
              <a:spLocks/>
            </p:cNvSpPr>
            <p:nvPr/>
          </p:nvSpPr>
          <p:spPr>
            <a:xfrm>
              <a:off x="8084979" y="11145380"/>
              <a:ext cx="1668907" cy="16482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1500" dirty="0"/>
            </a:p>
          </p:txBody>
        </p:sp>
      </p:grpSp>
      <p:grpSp>
        <p:nvGrpSpPr>
          <p:cNvPr id="62" name="Group 16">
            <a:extLst>
              <a:ext uri="{FF2B5EF4-FFF2-40B4-BE49-F238E27FC236}">
                <a16:creationId xmlns:a16="http://schemas.microsoft.com/office/drawing/2014/main" id="{352BAC99-B913-480D-9C72-E80E12B2D661}"/>
              </a:ext>
            </a:extLst>
          </p:cNvPr>
          <p:cNvGrpSpPr/>
          <p:nvPr userDrawn="1"/>
        </p:nvGrpSpPr>
        <p:grpSpPr>
          <a:xfrm>
            <a:off x="7723792" y="3693459"/>
            <a:ext cx="834454" cy="1425387"/>
            <a:chOff x="8084979" y="11145380"/>
            <a:chExt cx="1668907" cy="1648248"/>
          </a:xfrm>
        </p:grpSpPr>
        <p:sp>
          <p:nvSpPr>
            <p:cNvPr id="63" name="Rounded Rectangle 32">
              <a:extLst>
                <a:ext uri="{FF2B5EF4-FFF2-40B4-BE49-F238E27FC236}">
                  <a16:creationId xmlns:a16="http://schemas.microsoft.com/office/drawing/2014/main" id="{4C9A7618-5725-423A-B145-751D52A3F877}"/>
                </a:ext>
              </a:extLst>
            </p:cNvPr>
            <p:cNvSpPr>
              <a:spLocks/>
            </p:cNvSpPr>
            <p:nvPr/>
          </p:nvSpPr>
          <p:spPr>
            <a:xfrm>
              <a:off x="8085035" y="11550860"/>
              <a:ext cx="1668851" cy="837290"/>
            </a:xfrm>
            <a:prstGeom prst="roundRect">
              <a:avLst>
                <a:gd name="adj" fmla="val 5209"/>
              </a:avLst>
            </a:prstGeom>
            <a:noFill/>
            <a:ln w="12700" cap="flat">
              <a:solidFill>
                <a:srgbClr val="1369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4" name="Body">
              <a:extLst>
                <a:ext uri="{FF2B5EF4-FFF2-40B4-BE49-F238E27FC236}">
                  <a16:creationId xmlns:a16="http://schemas.microsoft.com/office/drawing/2014/main" id="{0D5E46E3-EE5B-46D9-ADEA-B1A9DCEFD09A}"/>
                </a:ext>
              </a:extLst>
            </p:cNvPr>
            <p:cNvSpPr txBox="1">
              <a:spLocks/>
            </p:cNvSpPr>
            <p:nvPr/>
          </p:nvSpPr>
          <p:spPr>
            <a:xfrm>
              <a:off x="8084979" y="11145380"/>
              <a:ext cx="1668907" cy="16482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1500" dirty="0"/>
            </a:p>
          </p:txBody>
        </p:sp>
      </p:grpSp>
      <p:grpSp>
        <p:nvGrpSpPr>
          <p:cNvPr id="65" name="Group 16">
            <a:extLst>
              <a:ext uri="{FF2B5EF4-FFF2-40B4-BE49-F238E27FC236}">
                <a16:creationId xmlns:a16="http://schemas.microsoft.com/office/drawing/2014/main" id="{A6D0A4C9-652D-4685-A41A-DD20672B5423}"/>
              </a:ext>
            </a:extLst>
          </p:cNvPr>
          <p:cNvGrpSpPr/>
          <p:nvPr userDrawn="1"/>
        </p:nvGrpSpPr>
        <p:grpSpPr>
          <a:xfrm>
            <a:off x="7723820" y="1601375"/>
            <a:ext cx="834454" cy="1425387"/>
            <a:chOff x="8084979" y="11145380"/>
            <a:chExt cx="1668907" cy="1648248"/>
          </a:xfrm>
        </p:grpSpPr>
        <p:sp>
          <p:nvSpPr>
            <p:cNvPr id="66" name="Rounded Rectangle 32">
              <a:extLst>
                <a:ext uri="{FF2B5EF4-FFF2-40B4-BE49-F238E27FC236}">
                  <a16:creationId xmlns:a16="http://schemas.microsoft.com/office/drawing/2014/main" id="{A75028B2-E93C-41CB-98E9-F219C6B6D5F1}"/>
                </a:ext>
              </a:extLst>
            </p:cNvPr>
            <p:cNvSpPr>
              <a:spLocks/>
            </p:cNvSpPr>
            <p:nvPr/>
          </p:nvSpPr>
          <p:spPr>
            <a:xfrm>
              <a:off x="8085035" y="11581653"/>
              <a:ext cx="1668851" cy="837290"/>
            </a:xfrm>
            <a:prstGeom prst="roundRect">
              <a:avLst>
                <a:gd name="adj" fmla="val 5209"/>
              </a:avLst>
            </a:prstGeom>
            <a:noFill/>
            <a:ln w="12700" cap="flat">
              <a:solidFill>
                <a:srgbClr val="1369EA"/>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7" name="Body">
              <a:extLst>
                <a:ext uri="{FF2B5EF4-FFF2-40B4-BE49-F238E27FC236}">
                  <a16:creationId xmlns:a16="http://schemas.microsoft.com/office/drawing/2014/main" id="{F95BFD60-FAEA-4CFC-A6A5-0767A3C0AAA1}"/>
                </a:ext>
              </a:extLst>
            </p:cNvPr>
            <p:cNvSpPr txBox="1">
              <a:spLocks/>
            </p:cNvSpPr>
            <p:nvPr/>
          </p:nvSpPr>
          <p:spPr>
            <a:xfrm>
              <a:off x="8084979" y="11145380"/>
              <a:ext cx="1668907" cy="164824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endParaRPr lang="nl-NL" sz="1500" dirty="0"/>
            </a:p>
          </p:txBody>
        </p:sp>
      </p:grpSp>
      <p:sp>
        <p:nvSpPr>
          <p:cNvPr id="68" name="Tijdelijke aanduiding voor tekst 9">
            <a:extLst>
              <a:ext uri="{FF2B5EF4-FFF2-40B4-BE49-F238E27FC236}">
                <a16:creationId xmlns:a16="http://schemas.microsoft.com/office/drawing/2014/main" id="{60D6BF9F-C9D5-42ED-AFEF-9B0B9CFB41EB}"/>
              </a:ext>
            </a:extLst>
          </p:cNvPr>
          <p:cNvSpPr>
            <a:spLocks noGrp="1"/>
          </p:cNvSpPr>
          <p:nvPr>
            <p:ph type="body" sz="quarter" idx="22" hasCustomPrompt="1"/>
          </p:nvPr>
        </p:nvSpPr>
        <p:spPr>
          <a:xfrm>
            <a:off x="7762400" y="2012149"/>
            <a:ext cx="757238" cy="682625"/>
          </a:xfrm>
          <a:prstGeom prst="rect">
            <a:avLst/>
          </a:prstGeom>
        </p:spPr>
        <p:txBody>
          <a:bodyPr/>
          <a:lstStyle>
            <a:lvl1pPr>
              <a:defRPr sz="1800"/>
            </a:lvl1pPr>
          </a:lstStyle>
          <a:p>
            <a:pPr lvl="0"/>
            <a:r>
              <a:rPr lang="nl-NL" dirty="0"/>
              <a:t>tekst</a:t>
            </a:r>
          </a:p>
        </p:txBody>
      </p:sp>
    </p:spTree>
    <p:extLst>
      <p:ext uri="{BB962C8B-B14F-4D97-AF65-F5344CB8AC3E}">
        <p14:creationId xmlns:p14="http://schemas.microsoft.com/office/powerpoint/2010/main" val="18634162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met foto">
    <p:spTree>
      <p:nvGrpSpPr>
        <p:cNvPr id="1" name=""/>
        <p:cNvGrpSpPr/>
        <p:nvPr/>
      </p:nvGrpSpPr>
      <p:grpSpPr>
        <a:xfrm>
          <a:off x="0" y="0"/>
          <a:ext cx="0" cy="0"/>
          <a:chOff x="0" y="0"/>
          <a:chExt cx="0" cy="0"/>
        </a:xfrm>
      </p:grpSpPr>
      <p:sp>
        <p:nvSpPr>
          <p:cNvPr id="14" name="Rounded Rectangle 31">
            <a:extLst>
              <a:ext uri="{FF2B5EF4-FFF2-40B4-BE49-F238E27FC236}">
                <a16:creationId xmlns:a16="http://schemas.microsoft.com/office/drawing/2014/main" id="{3A7D7D1C-60B9-4E31-B12A-65A41BD94AEC}"/>
              </a:ext>
            </a:extLst>
          </p:cNvPr>
          <p:cNvSpPr>
            <a:spLocks/>
          </p:cNvSpPr>
          <p:nvPr userDrawn="1"/>
        </p:nvSpPr>
        <p:spPr>
          <a:xfrm>
            <a:off x="444002" y="3264166"/>
            <a:ext cx="5463739" cy="1120850"/>
          </a:xfrm>
          <a:prstGeom prst="roundRect">
            <a:avLst>
              <a:gd name="adj" fmla="val 8557"/>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ounded Rectangle 31">
            <a:extLst>
              <a:ext uri="{FF2B5EF4-FFF2-40B4-BE49-F238E27FC236}">
                <a16:creationId xmlns:a16="http://schemas.microsoft.com/office/drawing/2014/main" id="{5ED63693-9DF7-4270-A0B3-974AED78BAA2}"/>
              </a:ext>
            </a:extLst>
          </p:cNvPr>
          <p:cNvSpPr>
            <a:spLocks/>
          </p:cNvSpPr>
          <p:nvPr userDrawn="1"/>
        </p:nvSpPr>
        <p:spPr>
          <a:xfrm>
            <a:off x="444002" y="4919638"/>
            <a:ext cx="5463739" cy="1120850"/>
          </a:xfrm>
          <a:prstGeom prst="roundRect">
            <a:avLst>
              <a:gd name="adj" fmla="val 8557"/>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sp>
        <p:nvSpPr>
          <p:cNvPr id="3" name="Tijdelijke aanduiding voor tekst 2">
            <a:extLst>
              <a:ext uri="{FF2B5EF4-FFF2-40B4-BE49-F238E27FC236}">
                <a16:creationId xmlns:a16="http://schemas.microsoft.com/office/drawing/2014/main" id="{EE8FF756-50AE-4F3E-84CD-96E24EE23BCE}"/>
              </a:ext>
            </a:extLst>
          </p:cNvPr>
          <p:cNvSpPr>
            <a:spLocks noGrp="1"/>
          </p:cNvSpPr>
          <p:nvPr>
            <p:ph type="body" sz="quarter" idx="10" hasCustomPrompt="1"/>
          </p:nvPr>
        </p:nvSpPr>
        <p:spPr>
          <a:xfrm>
            <a:off x="488345" y="337915"/>
            <a:ext cx="11303993" cy="1049401"/>
          </a:xfrm>
          <a:prstGeom prst="rect">
            <a:avLst/>
          </a:prstGeom>
        </p:spPr>
        <p:txBody>
          <a:bodyPr>
            <a:normAutofit/>
          </a:bodyPr>
          <a:lstStyle>
            <a:lvl1pPr>
              <a:defRPr sz="4800">
                <a:solidFill>
                  <a:srgbClr val="00D1FF"/>
                </a:solidFill>
              </a:defRPr>
            </a:lvl1pPr>
          </a:lstStyle>
          <a:p>
            <a:pPr lvl="0"/>
            <a:r>
              <a:rPr lang="nl-NL" sz="4400" dirty="0"/>
              <a:t>Titel</a:t>
            </a:r>
            <a:endParaRPr lang="nl-NL" dirty="0"/>
          </a:p>
        </p:txBody>
      </p:sp>
      <p:pic>
        <p:nvPicPr>
          <p:cNvPr id="56" name="Picture 10">
            <a:extLst>
              <a:ext uri="{FF2B5EF4-FFF2-40B4-BE49-F238E27FC236}">
                <a16:creationId xmlns:a16="http://schemas.microsoft.com/office/drawing/2014/main" id="{92F9F063-2CA4-493F-BE56-55EEFE103F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35" r="39528"/>
          <a:stretch/>
        </p:blipFill>
        <p:spPr>
          <a:xfrm>
            <a:off x="6212039" y="0"/>
            <a:ext cx="5979962" cy="6858000"/>
          </a:xfrm>
          <a:prstGeom prst="rect">
            <a:avLst/>
          </a:prstGeom>
        </p:spPr>
      </p:pic>
      <p:sp>
        <p:nvSpPr>
          <p:cNvPr id="64" name="Rounded Rectangle 31">
            <a:extLst>
              <a:ext uri="{FF2B5EF4-FFF2-40B4-BE49-F238E27FC236}">
                <a16:creationId xmlns:a16="http://schemas.microsoft.com/office/drawing/2014/main" id="{224994CE-62C2-47E0-84E0-54C019F7C511}"/>
              </a:ext>
            </a:extLst>
          </p:cNvPr>
          <p:cNvSpPr>
            <a:spLocks/>
          </p:cNvSpPr>
          <p:nvPr/>
        </p:nvSpPr>
        <p:spPr>
          <a:xfrm>
            <a:off x="444003" y="1582712"/>
            <a:ext cx="5463738" cy="1120850"/>
          </a:xfrm>
          <a:prstGeom prst="roundRect">
            <a:avLst>
              <a:gd name="adj" fmla="val 8557"/>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ijdelijke aanduiding voor tekst 6">
            <a:extLst>
              <a:ext uri="{FF2B5EF4-FFF2-40B4-BE49-F238E27FC236}">
                <a16:creationId xmlns:a16="http://schemas.microsoft.com/office/drawing/2014/main" id="{A2082D99-12AB-4B57-849F-EBA194688596}"/>
              </a:ext>
            </a:extLst>
          </p:cNvPr>
          <p:cNvSpPr>
            <a:spLocks noGrp="1"/>
          </p:cNvSpPr>
          <p:nvPr>
            <p:ph type="body" sz="quarter" idx="12" hasCustomPrompt="1"/>
          </p:nvPr>
        </p:nvSpPr>
        <p:spPr>
          <a:xfrm>
            <a:off x="615157" y="1582738"/>
            <a:ext cx="5187950" cy="1125538"/>
          </a:xfrm>
          <a:prstGeom prst="rect">
            <a:avLst/>
          </a:prstGeom>
        </p:spPr>
        <p:txBody>
          <a:bodyPr>
            <a:normAutofit/>
          </a:bodyPr>
          <a:lstStyle>
            <a:lvl4pPr>
              <a:defRPr sz="3600">
                <a:solidFill>
                  <a:srgbClr val="1369EA"/>
                </a:solidFill>
              </a:defRPr>
            </a:lvl4pPr>
          </a:lstStyle>
          <a:p>
            <a:pPr lvl="3"/>
            <a:r>
              <a:rPr lang="nl-NL" dirty="0"/>
              <a:t>1) tekst</a:t>
            </a:r>
          </a:p>
        </p:txBody>
      </p:sp>
      <p:sp>
        <p:nvSpPr>
          <p:cNvPr id="66" name="Tijdelijke aanduiding voor tekst 6">
            <a:extLst>
              <a:ext uri="{FF2B5EF4-FFF2-40B4-BE49-F238E27FC236}">
                <a16:creationId xmlns:a16="http://schemas.microsoft.com/office/drawing/2014/main" id="{50663743-E2D7-4882-9E47-1445DFF99847}"/>
              </a:ext>
            </a:extLst>
          </p:cNvPr>
          <p:cNvSpPr>
            <a:spLocks noGrp="1"/>
          </p:cNvSpPr>
          <p:nvPr>
            <p:ph type="body" sz="quarter" idx="13" hasCustomPrompt="1"/>
          </p:nvPr>
        </p:nvSpPr>
        <p:spPr>
          <a:xfrm>
            <a:off x="613989" y="3346301"/>
            <a:ext cx="5187950" cy="1125538"/>
          </a:xfrm>
          <a:prstGeom prst="rect">
            <a:avLst/>
          </a:prstGeom>
        </p:spPr>
        <p:txBody>
          <a:bodyPr>
            <a:normAutofit/>
          </a:bodyPr>
          <a:lstStyle>
            <a:lvl4pPr>
              <a:defRPr sz="3600">
                <a:solidFill>
                  <a:srgbClr val="1369EA"/>
                </a:solidFill>
              </a:defRPr>
            </a:lvl4pPr>
          </a:lstStyle>
          <a:p>
            <a:pPr lvl="3"/>
            <a:r>
              <a:rPr lang="nl-NL" dirty="0"/>
              <a:t>1) tekst</a:t>
            </a:r>
          </a:p>
        </p:txBody>
      </p:sp>
      <p:sp>
        <p:nvSpPr>
          <p:cNvPr id="67" name="Tijdelijke aanduiding voor tekst 6">
            <a:extLst>
              <a:ext uri="{FF2B5EF4-FFF2-40B4-BE49-F238E27FC236}">
                <a16:creationId xmlns:a16="http://schemas.microsoft.com/office/drawing/2014/main" id="{2B74E096-A8E2-44E0-9B3B-2828CDD2DF5D}"/>
              </a:ext>
            </a:extLst>
          </p:cNvPr>
          <p:cNvSpPr>
            <a:spLocks noGrp="1"/>
          </p:cNvSpPr>
          <p:nvPr>
            <p:ph type="body" sz="quarter" idx="14" hasCustomPrompt="1"/>
          </p:nvPr>
        </p:nvSpPr>
        <p:spPr>
          <a:xfrm>
            <a:off x="615157" y="4880950"/>
            <a:ext cx="5187950" cy="1125538"/>
          </a:xfrm>
          <a:prstGeom prst="rect">
            <a:avLst/>
          </a:prstGeom>
        </p:spPr>
        <p:txBody>
          <a:bodyPr>
            <a:normAutofit/>
          </a:bodyPr>
          <a:lstStyle>
            <a:lvl4pPr>
              <a:defRPr sz="3600">
                <a:solidFill>
                  <a:srgbClr val="1369EA"/>
                </a:solidFill>
              </a:defRPr>
            </a:lvl4pPr>
          </a:lstStyle>
          <a:p>
            <a:pPr lvl="3"/>
            <a:r>
              <a:rPr lang="nl-NL" dirty="0"/>
              <a:t>1) tekst</a:t>
            </a:r>
          </a:p>
        </p:txBody>
      </p:sp>
      <p:sp>
        <p:nvSpPr>
          <p:cNvPr id="2" name="Rechthoek 1">
            <a:extLst>
              <a:ext uri="{FF2B5EF4-FFF2-40B4-BE49-F238E27FC236}">
                <a16:creationId xmlns:a16="http://schemas.microsoft.com/office/drawing/2014/main" id="{DAC87B8B-FC36-4517-92F0-49513E0939D2}"/>
              </a:ext>
            </a:extLst>
          </p:cNvPr>
          <p:cNvSpPr/>
          <p:nvPr userDrawn="1"/>
        </p:nvSpPr>
        <p:spPr>
          <a:xfrm>
            <a:off x="5803107" y="6301200"/>
            <a:ext cx="408932" cy="341921"/>
          </a:xfrm>
          <a:prstGeom prst="rect">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47125378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met foto 2">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sp>
        <p:nvSpPr>
          <p:cNvPr id="4" name="Tijdelijke aanduiding voor dianummer 3">
            <a:extLst>
              <a:ext uri="{FF2B5EF4-FFF2-40B4-BE49-F238E27FC236}">
                <a16:creationId xmlns:a16="http://schemas.microsoft.com/office/drawing/2014/main" id="{574FA341-16C0-4C55-8551-B69AB37D7D58}"/>
              </a:ext>
            </a:extLst>
          </p:cNvPr>
          <p:cNvSpPr>
            <a:spLocks noGrp="1"/>
          </p:cNvSpPr>
          <p:nvPr>
            <p:ph type="sldNum" sz="quarter" idx="11"/>
          </p:nvPr>
        </p:nvSpPr>
        <p:spPr>
          <a:xfrm>
            <a:off x="5971925" y="6201668"/>
            <a:ext cx="240113" cy="248445"/>
          </a:xfrm>
          <a:prstGeom prst="rect">
            <a:avLst/>
          </a:prstGeom>
        </p:spPr>
        <p:txBody>
          <a:bodyPr/>
          <a:lstStyle/>
          <a:p>
            <a:fld id="{86CB4B4D-7CA3-9044-876B-883B54F8677D}" type="slidenum">
              <a:rPr lang="nl-NL" smtClean="0"/>
              <a:t>‹nr.›</a:t>
            </a:fld>
            <a:endParaRPr lang="nl-NL"/>
          </a:p>
        </p:txBody>
      </p:sp>
      <p:pic>
        <p:nvPicPr>
          <p:cNvPr id="7" name="Picture 12">
            <a:extLst>
              <a:ext uri="{FF2B5EF4-FFF2-40B4-BE49-F238E27FC236}">
                <a16:creationId xmlns:a16="http://schemas.microsoft.com/office/drawing/2014/main" id="{BA72735E-A81B-43E8-9731-4AF5AD341F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7708" b="7708"/>
          <a:stretch/>
        </p:blipFill>
        <p:spPr>
          <a:xfrm>
            <a:off x="0" y="0"/>
            <a:ext cx="12192000" cy="6858000"/>
          </a:xfrm>
          <a:prstGeom prst="rect">
            <a:avLst/>
          </a:prstGeom>
        </p:spPr>
      </p:pic>
      <p:pic>
        <p:nvPicPr>
          <p:cNvPr id="9" name="Picture 17">
            <a:extLst>
              <a:ext uri="{FF2B5EF4-FFF2-40B4-BE49-F238E27FC236}">
                <a16:creationId xmlns:a16="http://schemas.microsoft.com/office/drawing/2014/main" id="{A26F8D94-CB1E-4B7D-B85A-B6BAA7CC048E}"/>
              </a:ext>
            </a:extLst>
          </p:cNvPr>
          <p:cNvPicPr>
            <a:picLocks noChangeAspect="1"/>
          </p:cNvPicPr>
          <p:nvPr userDrawn="1"/>
        </p:nvPicPr>
        <p:blipFill>
          <a:blip r:embed="rId3"/>
          <a:stretch>
            <a:fillRect/>
          </a:stretch>
        </p:blipFill>
        <p:spPr>
          <a:xfrm>
            <a:off x="11106977" y="-12425"/>
            <a:ext cx="567589" cy="567589"/>
          </a:xfrm>
          <a:prstGeom prst="rect">
            <a:avLst/>
          </a:prstGeom>
        </p:spPr>
      </p:pic>
      <p:sp>
        <p:nvSpPr>
          <p:cNvPr id="11" name="Rounded Rectangle 14">
            <a:extLst>
              <a:ext uri="{FF2B5EF4-FFF2-40B4-BE49-F238E27FC236}">
                <a16:creationId xmlns:a16="http://schemas.microsoft.com/office/drawing/2014/main" id="{7261D2CD-803C-47A4-866E-A04EEB45A2F6}"/>
              </a:ext>
            </a:extLst>
          </p:cNvPr>
          <p:cNvSpPr>
            <a:spLocks/>
          </p:cNvSpPr>
          <p:nvPr/>
        </p:nvSpPr>
        <p:spPr>
          <a:xfrm>
            <a:off x="444004" y="2061239"/>
            <a:ext cx="4710702" cy="62413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Rounded Rectangle 14">
            <a:extLst>
              <a:ext uri="{FF2B5EF4-FFF2-40B4-BE49-F238E27FC236}">
                <a16:creationId xmlns:a16="http://schemas.microsoft.com/office/drawing/2014/main" id="{C0D9E47C-7394-4B92-8361-463552C35E44}"/>
              </a:ext>
            </a:extLst>
          </p:cNvPr>
          <p:cNvSpPr>
            <a:spLocks/>
          </p:cNvSpPr>
          <p:nvPr userDrawn="1"/>
        </p:nvSpPr>
        <p:spPr>
          <a:xfrm>
            <a:off x="444003" y="2869441"/>
            <a:ext cx="4710702" cy="62413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Rounded Rectangle 14">
            <a:extLst>
              <a:ext uri="{FF2B5EF4-FFF2-40B4-BE49-F238E27FC236}">
                <a16:creationId xmlns:a16="http://schemas.microsoft.com/office/drawing/2014/main" id="{9CA85795-EE6B-4B3B-8848-79F650A27F9A}"/>
              </a:ext>
            </a:extLst>
          </p:cNvPr>
          <p:cNvSpPr>
            <a:spLocks/>
          </p:cNvSpPr>
          <p:nvPr userDrawn="1"/>
        </p:nvSpPr>
        <p:spPr>
          <a:xfrm>
            <a:off x="444003" y="3685490"/>
            <a:ext cx="4710702" cy="62413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Rounded Rectangle 14">
            <a:extLst>
              <a:ext uri="{FF2B5EF4-FFF2-40B4-BE49-F238E27FC236}">
                <a16:creationId xmlns:a16="http://schemas.microsoft.com/office/drawing/2014/main" id="{08032CDC-5651-42F9-9A37-1F9AB7BE0FD3}"/>
              </a:ext>
            </a:extLst>
          </p:cNvPr>
          <p:cNvSpPr>
            <a:spLocks/>
          </p:cNvSpPr>
          <p:nvPr userDrawn="1"/>
        </p:nvSpPr>
        <p:spPr>
          <a:xfrm>
            <a:off x="444004" y="4521450"/>
            <a:ext cx="4710702" cy="62413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Tijdelijke aanduiding voor tekst 22">
            <a:extLst>
              <a:ext uri="{FF2B5EF4-FFF2-40B4-BE49-F238E27FC236}">
                <a16:creationId xmlns:a16="http://schemas.microsoft.com/office/drawing/2014/main" id="{5F6DAB21-011F-492B-A218-01205282C4D2}"/>
              </a:ext>
            </a:extLst>
          </p:cNvPr>
          <p:cNvSpPr>
            <a:spLocks noGrp="1"/>
          </p:cNvSpPr>
          <p:nvPr>
            <p:ph type="body" sz="quarter" idx="13" hasCustomPrompt="1"/>
          </p:nvPr>
        </p:nvSpPr>
        <p:spPr>
          <a:xfrm>
            <a:off x="762000" y="2892284"/>
            <a:ext cx="4114800" cy="510381"/>
          </a:xfrm>
          <a:prstGeom prst="rect">
            <a:avLst/>
          </a:prstGeom>
        </p:spPr>
        <p:txBody>
          <a:bodyPr>
            <a:normAutofit/>
          </a:bodyPr>
          <a:lstStyle>
            <a:lvl1pPr>
              <a:defRPr sz="3000">
                <a:solidFill>
                  <a:schemeClr val="tx1"/>
                </a:solidFill>
              </a:defRPr>
            </a:lvl1pPr>
            <a:lvl5pPr>
              <a:defRPr/>
            </a:lvl5pPr>
          </a:lstStyle>
          <a:p>
            <a:pPr lvl="0"/>
            <a:r>
              <a:rPr lang="nl-NL" dirty="0"/>
              <a:t>tekst</a:t>
            </a:r>
          </a:p>
        </p:txBody>
      </p:sp>
      <p:sp>
        <p:nvSpPr>
          <p:cNvPr id="25" name="Tijdelijke aanduiding voor tekst 22">
            <a:extLst>
              <a:ext uri="{FF2B5EF4-FFF2-40B4-BE49-F238E27FC236}">
                <a16:creationId xmlns:a16="http://schemas.microsoft.com/office/drawing/2014/main" id="{2325634E-996C-4393-8D47-97E5E851436F}"/>
              </a:ext>
            </a:extLst>
          </p:cNvPr>
          <p:cNvSpPr>
            <a:spLocks noGrp="1"/>
          </p:cNvSpPr>
          <p:nvPr>
            <p:ph type="body" sz="quarter" idx="14" hasCustomPrompt="1"/>
          </p:nvPr>
        </p:nvSpPr>
        <p:spPr>
          <a:xfrm>
            <a:off x="689142" y="2044970"/>
            <a:ext cx="4114800" cy="510381"/>
          </a:xfrm>
          <a:prstGeom prst="rect">
            <a:avLst/>
          </a:prstGeom>
        </p:spPr>
        <p:txBody>
          <a:bodyPr>
            <a:normAutofit/>
          </a:bodyPr>
          <a:lstStyle>
            <a:lvl1pPr>
              <a:defRPr sz="3000">
                <a:solidFill>
                  <a:schemeClr val="tx1"/>
                </a:solidFill>
              </a:defRPr>
            </a:lvl1pPr>
            <a:lvl5pPr>
              <a:defRPr/>
            </a:lvl5pPr>
          </a:lstStyle>
          <a:p>
            <a:pPr lvl="0"/>
            <a:r>
              <a:rPr lang="nl-NL" dirty="0"/>
              <a:t>tekst</a:t>
            </a:r>
          </a:p>
        </p:txBody>
      </p:sp>
      <p:sp>
        <p:nvSpPr>
          <p:cNvPr id="26" name="Tijdelijke aanduiding voor tekst 22">
            <a:extLst>
              <a:ext uri="{FF2B5EF4-FFF2-40B4-BE49-F238E27FC236}">
                <a16:creationId xmlns:a16="http://schemas.microsoft.com/office/drawing/2014/main" id="{91E38141-D94C-4D45-8EF0-8CBB5B21C537}"/>
              </a:ext>
            </a:extLst>
          </p:cNvPr>
          <p:cNvSpPr>
            <a:spLocks noGrp="1"/>
          </p:cNvSpPr>
          <p:nvPr>
            <p:ph type="body" sz="quarter" idx="15" hasCustomPrompt="1"/>
          </p:nvPr>
        </p:nvSpPr>
        <p:spPr>
          <a:xfrm>
            <a:off x="762000" y="3687084"/>
            <a:ext cx="4114800" cy="510381"/>
          </a:xfrm>
          <a:prstGeom prst="rect">
            <a:avLst/>
          </a:prstGeom>
        </p:spPr>
        <p:txBody>
          <a:bodyPr>
            <a:normAutofit/>
          </a:bodyPr>
          <a:lstStyle>
            <a:lvl1pPr>
              <a:defRPr sz="3000">
                <a:solidFill>
                  <a:schemeClr val="tx1"/>
                </a:solidFill>
              </a:defRPr>
            </a:lvl1pPr>
            <a:lvl5pPr>
              <a:defRPr/>
            </a:lvl5pPr>
          </a:lstStyle>
          <a:p>
            <a:pPr lvl="0"/>
            <a:r>
              <a:rPr lang="nl-NL" dirty="0"/>
              <a:t>tekst</a:t>
            </a:r>
          </a:p>
        </p:txBody>
      </p:sp>
      <p:sp>
        <p:nvSpPr>
          <p:cNvPr id="27" name="Tijdelijke aanduiding voor tekst 22">
            <a:extLst>
              <a:ext uri="{FF2B5EF4-FFF2-40B4-BE49-F238E27FC236}">
                <a16:creationId xmlns:a16="http://schemas.microsoft.com/office/drawing/2014/main" id="{B9086990-9B67-424D-98FF-C2FAC1D947E3}"/>
              </a:ext>
            </a:extLst>
          </p:cNvPr>
          <p:cNvSpPr>
            <a:spLocks noGrp="1"/>
          </p:cNvSpPr>
          <p:nvPr>
            <p:ph type="body" sz="quarter" idx="16" hasCustomPrompt="1"/>
          </p:nvPr>
        </p:nvSpPr>
        <p:spPr>
          <a:xfrm>
            <a:off x="762000" y="4521450"/>
            <a:ext cx="4114800" cy="510381"/>
          </a:xfrm>
          <a:prstGeom prst="rect">
            <a:avLst/>
          </a:prstGeom>
        </p:spPr>
        <p:txBody>
          <a:bodyPr>
            <a:normAutofit/>
          </a:bodyPr>
          <a:lstStyle>
            <a:lvl1pPr>
              <a:defRPr sz="3000">
                <a:solidFill>
                  <a:schemeClr val="tx1"/>
                </a:solidFill>
              </a:defRPr>
            </a:lvl1pPr>
            <a:lvl5pPr>
              <a:defRPr/>
            </a:lvl5pPr>
          </a:lstStyle>
          <a:p>
            <a:pPr lvl="0"/>
            <a:r>
              <a:rPr lang="nl-NL" dirty="0"/>
              <a:t>tekst</a:t>
            </a:r>
          </a:p>
        </p:txBody>
      </p:sp>
      <p:sp>
        <p:nvSpPr>
          <p:cNvPr id="29" name="Tijdelijke aanduiding voor tekst 22">
            <a:extLst>
              <a:ext uri="{FF2B5EF4-FFF2-40B4-BE49-F238E27FC236}">
                <a16:creationId xmlns:a16="http://schemas.microsoft.com/office/drawing/2014/main" id="{26D9A542-F481-4011-B5FC-80BF0B35BF11}"/>
              </a:ext>
            </a:extLst>
          </p:cNvPr>
          <p:cNvSpPr>
            <a:spLocks noGrp="1"/>
          </p:cNvSpPr>
          <p:nvPr>
            <p:ph type="body" sz="quarter" idx="17" hasCustomPrompt="1"/>
          </p:nvPr>
        </p:nvSpPr>
        <p:spPr>
          <a:xfrm>
            <a:off x="589495" y="607051"/>
            <a:ext cx="4114800" cy="834315"/>
          </a:xfrm>
          <a:prstGeom prst="rect">
            <a:avLst/>
          </a:prstGeom>
        </p:spPr>
        <p:txBody>
          <a:bodyPr>
            <a:noAutofit/>
          </a:bodyPr>
          <a:lstStyle>
            <a:lvl1pPr>
              <a:defRPr sz="4400">
                <a:solidFill>
                  <a:schemeClr val="tx1"/>
                </a:solidFill>
              </a:defRPr>
            </a:lvl1pPr>
            <a:lvl5pPr>
              <a:defRPr/>
            </a:lvl5pPr>
          </a:lstStyle>
          <a:p>
            <a:pPr lvl="0"/>
            <a:r>
              <a:rPr lang="nl-NL" dirty="0"/>
              <a:t>Titel</a:t>
            </a:r>
          </a:p>
        </p:txBody>
      </p:sp>
    </p:spTree>
    <p:extLst>
      <p:ext uri="{BB962C8B-B14F-4D97-AF65-F5344CB8AC3E}">
        <p14:creationId xmlns:p14="http://schemas.microsoft.com/office/powerpoint/2010/main" val="13587297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lide met grijze achtergrond">
    <p:bg>
      <p:bgPr>
        <a:solidFill>
          <a:schemeClr val="tx2"/>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pic>
        <p:nvPicPr>
          <p:cNvPr id="9" name="Picture 17">
            <a:extLst>
              <a:ext uri="{FF2B5EF4-FFF2-40B4-BE49-F238E27FC236}">
                <a16:creationId xmlns:a16="http://schemas.microsoft.com/office/drawing/2014/main" id="{A26F8D94-CB1E-4B7D-B85A-B6BAA7CC048E}"/>
              </a:ext>
            </a:extLst>
          </p:cNvPr>
          <p:cNvPicPr>
            <a:picLocks noChangeAspect="1"/>
          </p:cNvPicPr>
          <p:nvPr userDrawn="1"/>
        </p:nvPicPr>
        <p:blipFill>
          <a:blip r:embed="rId2"/>
          <a:stretch>
            <a:fillRect/>
          </a:stretch>
        </p:blipFill>
        <p:spPr>
          <a:xfrm>
            <a:off x="11106977" y="-12425"/>
            <a:ext cx="567589" cy="567589"/>
          </a:xfrm>
          <a:prstGeom prst="rect">
            <a:avLst/>
          </a:prstGeom>
        </p:spPr>
      </p:pic>
      <p:sp>
        <p:nvSpPr>
          <p:cNvPr id="11" name="Rounded Rectangle 14">
            <a:extLst>
              <a:ext uri="{FF2B5EF4-FFF2-40B4-BE49-F238E27FC236}">
                <a16:creationId xmlns:a16="http://schemas.microsoft.com/office/drawing/2014/main" id="{7261D2CD-803C-47A4-866E-A04EEB45A2F6}"/>
              </a:ext>
            </a:extLst>
          </p:cNvPr>
          <p:cNvSpPr>
            <a:spLocks/>
          </p:cNvSpPr>
          <p:nvPr/>
        </p:nvSpPr>
        <p:spPr>
          <a:xfrm>
            <a:off x="689142" y="565915"/>
            <a:ext cx="4763350" cy="610622"/>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Tijdelijke aanduiding voor tekst 22">
            <a:extLst>
              <a:ext uri="{FF2B5EF4-FFF2-40B4-BE49-F238E27FC236}">
                <a16:creationId xmlns:a16="http://schemas.microsoft.com/office/drawing/2014/main" id="{2325634E-996C-4393-8D47-97E5E851436F}"/>
              </a:ext>
            </a:extLst>
          </p:cNvPr>
          <p:cNvSpPr>
            <a:spLocks noGrp="1"/>
          </p:cNvSpPr>
          <p:nvPr>
            <p:ph type="body" sz="quarter" idx="14" hasCustomPrompt="1"/>
          </p:nvPr>
        </p:nvSpPr>
        <p:spPr>
          <a:xfrm>
            <a:off x="689142" y="560658"/>
            <a:ext cx="4114800" cy="510381"/>
          </a:xfrm>
          <a:prstGeom prst="rect">
            <a:avLst/>
          </a:prstGeom>
        </p:spPr>
        <p:txBody>
          <a:bodyPr>
            <a:normAutofit/>
          </a:bodyPr>
          <a:lstStyle>
            <a:lvl1pPr>
              <a:defRPr sz="3000">
                <a:solidFill>
                  <a:schemeClr val="tx1"/>
                </a:solidFill>
              </a:defRPr>
            </a:lvl1pPr>
            <a:lvl5pPr>
              <a:defRPr/>
            </a:lvl5pPr>
          </a:lstStyle>
          <a:p>
            <a:pPr lvl="0"/>
            <a:r>
              <a:rPr lang="nl-NL" dirty="0"/>
              <a:t>tekst</a:t>
            </a:r>
          </a:p>
        </p:txBody>
      </p:sp>
      <p:sp>
        <p:nvSpPr>
          <p:cNvPr id="5" name="Tijdelijke aanduiding voor afbeelding 4">
            <a:extLst>
              <a:ext uri="{FF2B5EF4-FFF2-40B4-BE49-F238E27FC236}">
                <a16:creationId xmlns:a16="http://schemas.microsoft.com/office/drawing/2014/main" id="{2D841A51-707F-4E32-8C94-36E7A069A293}"/>
              </a:ext>
            </a:extLst>
          </p:cNvPr>
          <p:cNvSpPr>
            <a:spLocks noGrp="1"/>
          </p:cNvSpPr>
          <p:nvPr>
            <p:ph type="pic" sz="quarter" idx="15"/>
          </p:nvPr>
        </p:nvSpPr>
        <p:spPr>
          <a:xfrm>
            <a:off x="756444" y="1766888"/>
            <a:ext cx="5339556" cy="3771900"/>
          </a:xfrm>
          <a:prstGeom prst="rect">
            <a:avLst/>
          </a:prstGeom>
        </p:spPr>
        <p:txBody>
          <a:bodyPr/>
          <a:lstStyle/>
          <a:p>
            <a:endParaRPr lang="nl-NL"/>
          </a:p>
        </p:txBody>
      </p:sp>
      <p:sp>
        <p:nvSpPr>
          <p:cNvPr id="19" name="Tijdelijke aanduiding voor afbeelding 4">
            <a:extLst>
              <a:ext uri="{FF2B5EF4-FFF2-40B4-BE49-F238E27FC236}">
                <a16:creationId xmlns:a16="http://schemas.microsoft.com/office/drawing/2014/main" id="{7171AA82-CF47-4F01-BB1C-3BC7D81A7090}"/>
              </a:ext>
            </a:extLst>
          </p:cNvPr>
          <p:cNvSpPr>
            <a:spLocks noGrp="1"/>
          </p:cNvSpPr>
          <p:nvPr>
            <p:ph type="pic" sz="quarter" idx="16"/>
          </p:nvPr>
        </p:nvSpPr>
        <p:spPr>
          <a:xfrm>
            <a:off x="6424552" y="1762770"/>
            <a:ext cx="5339556" cy="3771900"/>
          </a:xfrm>
          <a:prstGeom prst="rect">
            <a:avLst/>
          </a:prstGeom>
        </p:spPr>
        <p:txBody>
          <a:bodyPr/>
          <a:lstStyle/>
          <a:p>
            <a:endParaRPr lang="nl-NL"/>
          </a:p>
        </p:txBody>
      </p:sp>
    </p:spTree>
    <p:extLst>
      <p:ext uri="{BB962C8B-B14F-4D97-AF65-F5344CB8AC3E}">
        <p14:creationId xmlns:p14="http://schemas.microsoft.com/office/powerpoint/2010/main" val="9347550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leiding 1">
    <p:bg>
      <p:bgPr>
        <a:solidFill>
          <a:srgbClr val="1369EA"/>
        </a:solidFill>
        <a:effectLst/>
      </p:bgPr>
    </p:bg>
    <p:spTree>
      <p:nvGrpSpPr>
        <p:cNvPr id="1" name=""/>
        <p:cNvGrpSpPr/>
        <p:nvPr/>
      </p:nvGrpSpPr>
      <p:grpSpPr>
        <a:xfrm>
          <a:off x="0" y="0"/>
          <a:ext cx="0" cy="0"/>
          <a:chOff x="0" y="0"/>
          <a:chExt cx="0" cy="0"/>
        </a:xfrm>
      </p:grpSpPr>
      <p:pic>
        <p:nvPicPr>
          <p:cNvPr id="4" name="Afbeelding 3" descr="Afbeelding met gras, buiten, steen&#10;&#10;Automatisch gegenereerde beschrijving">
            <a:extLst>
              <a:ext uri="{FF2B5EF4-FFF2-40B4-BE49-F238E27FC236}">
                <a16:creationId xmlns:a16="http://schemas.microsoft.com/office/drawing/2014/main" id="{6EC8A6A0-A2DD-431F-8E02-CE47AEBB02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99" r="16854" b="870"/>
          <a:stretch/>
        </p:blipFill>
        <p:spPr>
          <a:xfrm>
            <a:off x="5103288" y="0"/>
            <a:ext cx="7113650" cy="6858000"/>
          </a:xfrm>
          <a:prstGeom prst="rect">
            <a:avLst/>
          </a:prstGeom>
        </p:spPr>
      </p:pic>
      <p:pic>
        <p:nvPicPr>
          <p:cNvPr id="10" name="Afbeelding 9">
            <a:extLst>
              <a:ext uri="{FF2B5EF4-FFF2-40B4-BE49-F238E27FC236}">
                <a16:creationId xmlns:a16="http://schemas.microsoft.com/office/drawing/2014/main" id="{CBA9E8BB-095C-4115-AEE8-F08F21A7D5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8770" y="3330725"/>
            <a:ext cx="666750" cy="666750"/>
          </a:xfrm>
          <a:prstGeom prst="rect">
            <a:avLst/>
          </a:prstGeom>
        </p:spPr>
      </p:pic>
      <p:sp>
        <p:nvSpPr>
          <p:cNvPr id="14" name="Tekstvak 13">
            <a:extLst>
              <a:ext uri="{FF2B5EF4-FFF2-40B4-BE49-F238E27FC236}">
                <a16:creationId xmlns:a16="http://schemas.microsoft.com/office/drawing/2014/main" id="{3A8E6B33-FDFA-4376-A9CF-75E932343177}"/>
              </a:ext>
            </a:extLst>
          </p:cNvPr>
          <p:cNvSpPr txBox="1"/>
          <p:nvPr userDrawn="1"/>
        </p:nvSpPr>
        <p:spPr>
          <a:xfrm>
            <a:off x="810656" y="2379817"/>
            <a:ext cx="3382977" cy="8035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48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Helvetica Light"/>
              </a:rPr>
              <a:t>Inleiding</a:t>
            </a:r>
          </a:p>
        </p:txBody>
      </p:sp>
    </p:spTree>
    <p:extLst>
      <p:ext uri="{BB962C8B-B14F-4D97-AF65-F5344CB8AC3E}">
        <p14:creationId xmlns:p14="http://schemas.microsoft.com/office/powerpoint/2010/main" val="30525874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leiding 2">
    <p:bg>
      <p:bgPr>
        <a:solidFill>
          <a:srgbClr val="1369EA"/>
        </a:solidFill>
        <a:effectLst/>
      </p:bgPr>
    </p:bg>
    <p:spTree>
      <p:nvGrpSpPr>
        <p:cNvPr id="1" name=""/>
        <p:cNvGrpSpPr/>
        <p:nvPr/>
      </p:nvGrpSpPr>
      <p:grpSpPr>
        <a:xfrm>
          <a:off x="0" y="0"/>
          <a:ext cx="0" cy="0"/>
          <a:chOff x="0" y="0"/>
          <a:chExt cx="0" cy="0"/>
        </a:xfrm>
      </p:grpSpPr>
      <p:pic>
        <p:nvPicPr>
          <p:cNvPr id="4" name="Afbeelding 3" descr="Afbeelding met gras, buiten, steen&#10;&#10;Automatisch gegenereerde beschrijving">
            <a:extLst>
              <a:ext uri="{FF2B5EF4-FFF2-40B4-BE49-F238E27FC236}">
                <a16:creationId xmlns:a16="http://schemas.microsoft.com/office/drawing/2014/main" id="{6EC8A6A0-A2DD-431F-8E02-CE47AEBB02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 r="-164" b="870"/>
          <a:stretch/>
        </p:blipFill>
        <p:spPr>
          <a:xfrm>
            <a:off x="-84513" y="1"/>
            <a:ext cx="12361026" cy="6858000"/>
          </a:xfrm>
          <a:prstGeom prst="rect">
            <a:avLst/>
          </a:prstGeom>
        </p:spPr>
      </p:pic>
      <p:grpSp>
        <p:nvGrpSpPr>
          <p:cNvPr id="6" name="Group 21">
            <a:extLst>
              <a:ext uri="{FF2B5EF4-FFF2-40B4-BE49-F238E27FC236}">
                <a16:creationId xmlns:a16="http://schemas.microsoft.com/office/drawing/2014/main" id="{28C7867E-B63E-45C7-8BDD-FFE3C54F2E11}"/>
              </a:ext>
            </a:extLst>
          </p:cNvPr>
          <p:cNvGrpSpPr/>
          <p:nvPr userDrawn="1"/>
        </p:nvGrpSpPr>
        <p:grpSpPr>
          <a:xfrm>
            <a:off x="277080" y="4513310"/>
            <a:ext cx="5252334" cy="1551313"/>
            <a:chOff x="554080" y="3232841"/>
            <a:chExt cx="17465342" cy="3102626"/>
          </a:xfrm>
        </p:grpSpPr>
        <p:sp>
          <p:nvSpPr>
            <p:cNvPr id="7" name="Rounded Rectangle 14">
              <a:extLst>
                <a:ext uri="{FF2B5EF4-FFF2-40B4-BE49-F238E27FC236}">
                  <a16:creationId xmlns:a16="http://schemas.microsoft.com/office/drawing/2014/main" id="{0EEDFF26-6E94-4688-A9EF-104B13BE860D}"/>
                </a:ext>
              </a:extLst>
            </p:cNvPr>
            <p:cNvSpPr>
              <a:spLocks/>
            </p:cNvSpPr>
            <p:nvPr/>
          </p:nvSpPr>
          <p:spPr>
            <a:xfrm>
              <a:off x="554080" y="3232841"/>
              <a:ext cx="17465342" cy="310262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 Placeholder 3">
              <a:extLst>
                <a:ext uri="{FF2B5EF4-FFF2-40B4-BE49-F238E27FC236}">
                  <a16:creationId xmlns:a16="http://schemas.microsoft.com/office/drawing/2014/main" id="{90172E20-6A15-48AD-850E-38CC5BF2741D}"/>
                </a:ext>
              </a:extLst>
            </p:cNvPr>
            <p:cNvSpPr txBox="1">
              <a:spLocks/>
            </p:cNvSpPr>
            <p:nvPr/>
          </p:nvSpPr>
          <p:spPr>
            <a:xfrm>
              <a:off x="2157266" y="4001587"/>
              <a:ext cx="14258967" cy="156513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pPr algn="ctr"/>
              <a:r>
                <a:rPr lang="nl-NL" sz="4800" b="1" dirty="0">
                  <a:solidFill>
                    <a:schemeClr val="tx1"/>
                  </a:solidFill>
                </a:rPr>
                <a:t>Inleiding</a:t>
              </a:r>
            </a:p>
          </p:txBody>
        </p:sp>
      </p:grpSp>
      <p:pic>
        <p:nvPicPr>
          <p:cNvPr id="9" name="Picture 24">
            <a:extLst>
              <a:ext uri="{FF2B5EF4-FFF2-40B4-BE49-F238E27FC236}">
                <a16:creationId xmlns:a16="http://schemas.microsoft.com/office/drawing/2014/main" id="{D9050940-64A4-410A-9644-67307F3E2C61}"/>
              </a:ext>
            </a:extLst>
          </p:cNvPr>
          <p:cNvPicPr>
            <a:picLocks noChangeAspect="1"/>
          </p:cNvPicPr>
          <p:nvPr userDrawn="1"/>
        </p:nvPicPr>
        <p:blipFill>
          <a:blip r:embed="rId3"/>
          <a:stretch>
            <a:fillRect/>
          </a:stretch>
        </p:blipFill>
        <p:spPr>
          <a:xfrm>
            <a:off x="10134512" y="99428"/>
            <a:ext cx="802800" cy="282380"/>
          </a:xfrm>
          <a:prstGeom prst="rect">
            <a:avLst/>
          </a:prstGeom>
        </p:spPr>
      </p:pic>
      <p:pic>
        <p:nvPicPr>
          <p:cNvPr id="11" name="Picture 25">
            <a:extLst>
              <a:ext uri="{FF2B5EF4-FFF2-40B4-BE49-F238E27FC236}">
                <a16:creationId xmlns:a16="http://schemas.microsoft.com/office/drawing/2014/main" id="{00599488-3748-42AC-9F36-CAD13EAAD16D}"/>
              </a:ext>
            </a:extLst>
          </p:cNvPr>
          <p:cNvPicPr>
            <a:picLocks noChangeAspect="1"/>
          </p:cNvPicPr>
          <p:nvPr userDrawn="1"/>
        </p:nvPicPr>
        <p:blipFill>
          <a:blip r:embed="rId4"/>
          <a:stretch>
            <a:fillRect/>
          </a:stretch>
        </p:blipFill>
        <p:spPr>
          <a:xfrm>
            <a:off x="11106977" y="-12425"/>
            <a:ext cx="567589" cy="567589"/>
          </a:xfrm>
          <a:prstGeom prst="rect">
            <a:avLst/>
          </a:prstGeom>
        </p:spPr>
      </p:pic>
    </p:spTree>
    <p:extLst>
      <p:ext uri="{BB962C8B-B14F-4D97-AF65-F5344CB8AC3E}">
        <p14:creationId xmlns:p14="http://schemas.microsoft.com/office/powerpoint/2010/main" val="345185689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 van aanpak 1">
    <p:bg>
      <p:bgPr>
        <a:solidFill>
          <a:srgbClr val="1369EA"/>
        </a:solidFill>
        <a:effectLst/>
      </p:bgPr>
    </p:bg>
    <p:spTree>
      <p:nvGrpSpPr>
        <p:cNvPr id="1" name=""/>
        <p:cNvGrpSpPr/>
        <p:nvPr/>
      </p:nvGrpSpPr>
      <p:grpSpPr>
        <a:xfrm>
          <a:off x="0" y="0"/>
          <a:ext cx="0" cy="0"/>
          <a:chOff x="0" y="0"/>
          <a:chExt cx="0" cy="0"/>
        </a:xfrm>
      </p:grpSpPr>
      <p:pic>
        <p:nvPicPr>
          <p:cNvPr id="4" name="Afbeelding 3" descr="Afbeelding met gras, buiten, steen&#10;&#10;Automatisch gegenereerde beschrijving">
            <a:extLst>
              <a:ext uri="{FF2B5EF4-FFF2-40B4-BE49-F238E27FC236}">
                <a16:creationId xmlns:a16="http://schemas.microsoft.com/office/drawing/2014/main" id="{6EC8A6A0-A2DD-431F-8E02-CE47AEBB02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99" r="16854" b="870"/>
          <a:stretch/>
        </p:blipFill>
        <p:spPr>
          <a:xfrm>
            <a:off x="5103288" y="0"/>
            <a:ext cx="7113650" cy="6858000"/>
          </a:xfrm>
          <a:prstGeom prst="rect">
            <a:avLst/>
          </a:prstGeom>
        </p:spPr>
      </p:pic>
      <p:sp>
        <p:nvSpPr>
          <p:cNvPr id="14" name="Tekstvak 13">
            <a:extLst>
              <a:ext uri="{FF2B5EF4-FFF2-40B4-BE49-F238E27FC236}">
                <a16:creationId xmlns:a16="http://schemas.microsoft.com/office/drawing/2014/main" id="{3A8E6B33-FDFA-4376-A9CF-75E932343177}"/>
              </a:ext>
            </a:extLst>
          </p:cNvPr>
          <p:cNvSpPr txBox="1"/>
          <p:nvPr userDrawn="1"/>
        </p:nvSpPr>
        <p:spPr>
          <a:xfrm>
            <a:off x="810656" y="2056651"/>
            <a:ext cx="3382977" cy="14499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45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Helvetica Light"/>
              </a:rPr>
              <a:t>Plan van Aanpak</a:t>
            </a:r>
          </a:p>
        </p:txBody>
      </p:sp>
      <p:pic>
        <p:nvPicPr>
          <p:cNvPr id="5" name="Afbeelding 4" descr="Afbeelding met tekst, binnen, persoon&#10;&#10;Automatisch gegenereerde beschrijving">
            <a:extLst>
              <a:ext uri="{FF2B5EF4-FFF2-40B4-BE49-F238E27FC236}">
                <a16:creationId xmlns:a16="http://schemas.microsoft.com/office/drawing/2014/main" id="{48EBEBDD-BD3E-43A0-BD5C-5EB3AF2C08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35" r="11867"/>
          <a:stretch/>
        </p:blipFill>
        <p:spPr>
          <a:xfrm>
            <a:off x="5103288" y="-1565"/>
            <a:ext cx="7113650" cy="6858000"/>
          </a:xfrm>
          <a:prstGeom prst="rect">
            <a:avLst/>
          </a:prstGeom>
        </p:spPr>
      </p:pic>
      <p:pic>
        <p:nvPicPr>
          <p:cNvPr id="7" name="Afbeelding 6">
            <a:extLst>
              <a:ext uri="{FF2B5EF4-FFF2-40B4-BE49-F238E27FC236}">
                <a16:creationId xmlns:a16="http://schemas.microsoft.com/office/drawing/2014/main" id="{2FFE00BC-4C06-4522-975A-CFA19E986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8769" y="3762375"/>
            <a:ext cx="666750" cy="666750"/>
          </a:xfrm>
          <a:prstGeom prst="rect">
            <a:avLst/>
          </a:prstGeom>
        </p:spPr>
      </p:pic>
    </p:spTree>
    <p:extLst>
      <p:ext uri="{BB962C8B-B14F-4D97-AF65-F5344CB8AC3E}">
        <p14:creationId xmlns:p14="http://schemas.microsoft.com/office/powerpoint/2010/main" val="13963277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n van aanpak 2">
    <p:bg>
      <p:bgPr>
        <a:solidFill>
          <a:srgbClr val="1369EA"/>
        </a:solidFill>
        <a:effectLst/>
      </p:bgPr>
    </p:bg>
    <p:spTree>
      <p:nvGrpSpPr>
        <p:cNvPr id="1" name=""/>
        <p:cNvGrpSpPr/>
        <p:nvPr/>
      </p:nvGrpSpPr>
      <p:grpSpPr>
        <a:xfrm>
          <a:off x="0" y="0"/>
          <a:ext cx="0" cy="0"/>
          <a:chOff x="0" y="0"/>
          <a:chExt cx="0" cy="0"/>
        </a:xfrm>
      </p:grpSpPr>
      <p:pic>
        <p:nvPicPr>
          <p:cNvPr id="5" name="Afbeelding 4" descr="Afbeelding met tekst, binnen, persoon&#10;&#10;Automatisch gegenereerde beschrijving">
            <a:extLst>
              <a:ext uri="{FF2B5EF4-FFF2-40B4-BE49-F238E27FC236}">
                <a16:creationId xmlns:a16="http://schemas.microsoft.com/office/drawing/2014/main" id="{2344F5F9-2E20-456A-BFA6-0CFD3651AA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 t="18135" r="729"/>
          <a:stretch/>
        </p:blipFill>
        <p:spPr>
          <a:xfrm>
            <a:off x="-1" y="0"/>
            <a:ext cx="12192001" cy="6858000"/>
          </a:xfrm>
          <a:prstGeom prst="rect">
            <a:avLst/>
          </a:prstGeom>
        </p:spPr>
      </p:pic>
      <p:grpSp>
        <p:nvGrpSpPr>
          <p:cNvPr id="6" name="Group 21">
            <a:extLst>
              <a:ext uri="{FF2B5EF4-FFF2-40B4-BE49-F238E27FC236}">
                <a16:creationId xmlns:a16="http://schemas.microsoft.com/office/drawing/2014/main" id="{28C7867E-B63E-45C7-8BDD-FFE3C54F2E11}"/>
              </a:ext>
            </a:extLst>
          </p:cNvPr>
          <p:cNvGrpSpPr/>
          <p:nvPr userDrawn="1"/>
        </p:nvGrpSpPr>
        <p:grpSpPr>
          <a:xfrm>
            <a:off x="394448" y="4374778"/>
            <a:ext cx="4568977" cy="1954305"/>
            <a:chOff x="945395" y="3117104"/>
            <a:chExt cx="15470840" cy="2291006"/>
          </a:xfrm>
        </p:grpSpPr>
        <p:sp>
          <p:nvSpPr>
            <p:cNvPr id="7" name="Rounded Rectangle 14">
              <a:extLst>
                <a:ext uri="{FF2B5EF4-FFF2-40B4-BE49-F238E27FC236}">
                  <a16:creationId xmlns:a16="http://schemas.microsoft.com/office/drawing/2014/main" id="{0EEDFF26-6E94-4688-A9EF-104B13BE860D}"/>
                </a:ext>
              </a:extLst>
            </p:cNvPr>
            <p:cNvSpPr>
              <a:spLocks/>
            </p:cNvSpPr>
            <p:nvPr/>
          </p:nvSpPr>
          <p:spPr>
            <a:xfrm>
              <a:off x="945395" y="3117104"/>
              <a:ext cx="15056104" cy="2291006"/>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 Placeholder 3">
              <a:extLst>
                <a:ext uri="{FF2B5EF4-FFF2-40B4-BE49-F238E27FC236}">
                  <a16:creationId xmlns:a16="http://schemas.microsoft.com/office/drawing/2014/main" id="{90172E20-6A15-48AD-850E-38CC5BF2741D}"/>
                </a:ext>
              </a:extLst>
            </p:cNvPr>
            <p:cNvSpPr txBox="1">
              <a:spLocks/>
            </p:cNvSpPr>
            <p:nvPr/>
          </p:nvSpPr>
          <p:spPr>
            <a:xfrm>
              <a:off x="2157267" y="3345593"/>
              <a:ext cx="14258968" cy="156513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Plan van Aanpak</a:t>
              </a:r>
            </a:p>
          </p:txBody>
        </p:sp>
      </p:grpSp>
      <p:pic>
        <p:nvPicPr>
          <p:cNvPr id="9" name="Picture 24">
            <a:extLst>
              <a:ext uri="{FF2B5EF4-FFF2-40B4-BE49-F238E27FC236}">
                <a16:creationId xmlns:a16="http://schemas.microsoft.com/office/drawing/2014/main" id="{D9050940-64A4-410A-9644-67307F3E2C61}"/>
              </a:ext>
            </a:extLst>
          </p:cNvPr>
          <p:cNvPicPr>
            <a:picLocks noChangeAspect="1"/>
          </p:cNvPicPr>
          <p:nvPr userDrawn="1"/>
        </p:nvPicPr>
        <p:blipFill>
          <a:blip r:embed="rId3"/>
          <a:stretch>
            <a:fillRect/>
          </a:stretch>
        </p:blipFill>
        <p:spPr>
          <a:xfrm>
            <a:off x="10134512" y="99428"/>
            <a:ext cx="802800" cy="282380"/>
          </a:xfrm>
          <a:prstGeom prst="rect">
            <a:avLst/>
          </a:prstGeom>
        </p:spPr>
      </p:pic>
      <p:pic>
        <p:nvPicPr>
          <p:cNvPr id="11" name="Picture 25">
            <a:extLst>
              <a:ext uri="{FF2B5EF4-FFF2-40B4-BE49-F238E27FC236}">
                <a16:creationId xmlns:a16="http://schemas.microsoft.com/office/drawing/2014/main" id="{00599488-3748-42AC-9F36-CAD13EAAD16D}"/>
              </a:ext>
            </a:extLst>
          </p:cNvPr>
          <p:cNvPicPr>
            <a:picLocks noChangeAspect="1"/>
          </p:cNvPicPr>
          <p:nvPr userDrawn="1"/>
        </p:nvPicPr>
        <p:blipFill>
          <a:blip r:embed="rId4"/>
          <a:stretch>
            <a:fillRect/>
          </a:stretch>
        </p:blipFill>
        <p:spPr>
          <a:xfrm>
            <a:off x="11106977" y="-12425"/>
            <a:ext cx="567589" cy="567589"/>
          </a:xfrm>
          <a:prstGeom prst="rect">
            <a:avLst/>
          </a:prstGeom>
        </p:spPr>
      </p:pic>
      <p:pic>
        <p:nvPicPr>
          <p:cNvPr id="12" name="Afbeelding 11">
            <a:extLst>
              <a:ext uri="{FF2B5EF4-FFF2-40B4-BE49-F238E27FC236}">
                <a16:creationId xmlns:a16="http://schemas.microsoft.com/office/drawing/2014/main" id="{FC689451-19FF-4CBC-959B-1C92DABF23F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40899" y="5031304"/>
            <a:ext cx="666750" cy="666750"/>
          </a:xfrm>
          <a:prstGeom prst="rect">
            <a:avLst/>
          </a:prstGeom>
        </p:spPr>
      </p:pic>
    </p:spTree>
    <p:extLst>
      <p:ext uri="{BB962C8B-B14F-4D97-AF65-F5344CB8AC3E}">
        <p14:creationId xmlns:p14="http://schemas.microsoft.com/office/powerpoint/2010/main" val="26768954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dget en planning">
    <p:bg>
      <p:bgPr>
        <a:solidFill>
          <a:srgbClr val="1369EA"/>
        </a:solidFill>
        <a:effectLst/>
      </p:bgPr>
    </p:bg>
    <p:spTree>
      <p:nvGrpSpPr>
        <p:cNvPr id="1" name=""/>
        <p:cNvGrpSpPr/>
        <p:nvPr/>
      </p:nvGrpSpPr>
      <p:grpSpPr>
        <a:xfrm>
          <a:off x="0" y="0"/>
          <a:ext cx="0" cy="0"/>
          <a:chOff x="0" y="0"/>
          <a:chExt cx="0" cy="0"/>
        </a:xfrm>
      </p:grpSpPr>
      <p:pic>
        <p:nvPicPr>
          <p:cNvPr id="4" name="Afbeelding 3" descr="Afbeelding met gras, buiten, steen&#10;&#10;Automatisch gegenereerde beschrijving">
            <a:extLst>
              <a:ext uri="{FF2B5EF4-FFF2-40B4-BE49-F238E27FC236}">
                <a16:creationId xmlns:a16="http://schemas.microsoft.com/office/drawing/2014/main" id="{6EC8A6A0-A2DD-431F-8E02-CE47AEBB02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99" r="16854" b="870"/>
          <a:stretch/>
        </p:blipFill>
        <p:spPr>
          <a:xfrm>
            <a:off x="5103288" y="0"/>
            <a:ext cx="7113650" cy="6858000"/>
          </a:xfrm>
          <a:prstGeom prst="rect">
            <a:avLst/>
          </a:prstGeom>
        </p:spPr>
      </p:pic>
      <p:sp>
        <p:nvSpPr>
          <p:cNvPr id="14" name="Tekstvak 13">
            <a:extLst>
              <a:ext uri="{FF2B5EF4-FFF2-40B4-BE49-F238E27FC236}">
                <a16:creationId xmlns:a16="http://schemas.microsoft.com/office/drawing/2014/main" id="{3A8E6B33-FDFA-4376-A9CF-75E932343177}"/>
              </a:ext>
            </a:extLst>
          </p:cNvPr>
          <p:cNvSpPr txBox="1"/>
          <p:nvPr userDrawn="1"/>
        </p:nvSpPr>
        <p:spPr>
          <a:xfrm>
            <a:off x="810656" y="2056651"/>
            <a:ext cx="3382977" cy="14499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45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Helvetica Light"/>
              </a:rPr>
              <a:t>Budget en planning</a:t>
            </a:r>
          </a:p>
        </p:txBody>
      </p:sp>
      <p:pic>
        <p:nvPicPr>
          <p:cNvPr id="5" name="Afbeelding 4" descr="Afbeelding met tekst, binnen, persoon&#10;&#10;Automatisch gegenereerde beschrijving">
            <a:extLst>
              <a:ext uri="{FF2B5EF4-FFF2-40B4-BE49-F238E27FC236}">
                <a16:creationId xmlns:a16="http://schemas.microsoft.com/office/drawing/2014/main" id="{48EBEBDD-BD3E-43A0-BD5C-5EB3AF2C08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735" r="11867"/>
          <a:stretch/>
        </p:blipFill>
        <p:spPr>
          <a:xfrm>
            <a:off x="5103288" y="-1565"/>
            <a:ext cx="7113650" cy="6858000"/>
          </a:xfrm>
          <a:prstGeom prst="rect">
            <a:avLst/>
          </a:prstGeom>
        </p:spPr>
      </p:pic>
      <p:pic>
        <p:nvPicPr>
          <p:cNvPr id="8" name="Afbeelding 7">
            <a:extLst>
              <a:ext uri="{FF2B5EF4-FFF2-40B4-BE49-F238E27FC236}">
                <a16:creationId xmlns:a16="http://schemas.microsoft.com/office/drawing/2014/main" id="{00074BE5-01DC-4220-AE03-EE99BF12F7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8769" y="3791929"/>
            <a:ext cx="666750" cy="666750"/>
          </a:xfrm>
          <a:prstGeom prst="rect">
            <a:avLst/>
          </a:prstGeom>
        </p:spPr>
      </p:pic>
      <p:pic>
        <p:nvPicPr>
          <p:cNvPr id="6" name="Afbeelding 5" descr="Afbeelding met horloge&#10;&#10;Automatisch gegenereerde beschrijving">
            <a:extLst>
              <a:ext uri="{FF2B5EF4-FFF2-40B4-BE49-F238E27FC236}">
                <a16:creationId xmlns:a16="http://schemas.microsoft.com/office/drawing/2014/main" id="{C3A3C46D-348D-458E-A21A-6EED05439D7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16" r="351" b="23364"/>
          <a:stretch/>
        </p:blipFill>
        <p:spPr>
          <a:xfrm>
            <a:off x="5103288" y="-1564"/>
            <a:ext cx="7113650" cy="6858000"/>
          </a:xfrm>
          <a:prstGeom prst="rect">
            <a:avLst/>
          </a:prstGeom>
        </p:spPr>
      </p:pic>
    </p:spTree>
    <p:extLst>
      <p:ext uri="{BB962C8B-B14F-4D97-AF65-F5344CB8AC3E}">
        <p14:creationId xmlns:p14="http://schemas.microsoft.com/office/powerpoint/2010/main" val="177064320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udget en planning2">
    <p:bg>
      <p:bgPr>
        <a:solidFill>
          <a:srgbClr val="1369EA"/>
        </a:solidFill>
        <a:effectLst/>
      </p:bgPr>
    </p:bg>
    <p:spTree>
      <p:nvGrpSpPr>
        <p:cNvPr id="1" name=""/>
        <p:cNvGrpSpPr/>
        <p:nvPr/>
      </p:nvGrpSpPr>
      <p:grpSpPr>
        <a:xfrm>
          <a:off x="0" y="0"/>
          <a:ext cx="0" cy="0"/>
          <a:chOff x="0" y="0"/>
          <a:chExt cx="0" cy="0"/>
        </a:xfrm>
      </p:grpSpPr>
      <p:pic>
        <p:nvPicPr>
          <p:cNvPr id="14" name="Afbeelding 13" descr="Afbeelding met tekst, klok, tijd&#10;&#10;Automatisch gegenereerde beschrijving">
            <a:extLst>
              <a:ext uri="{FF2B5EF4-FFF2-40B4-BE49-F238E27FC236}">
                <a16:creationId xmlns:a16="http://schemas.microsoft.com/office/drawing/2014/main" id="{0822024E-AA8B-41A2-8EDA-67C01F8AD9AC}"/>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5349"/>
          <a:stretch/>
        </p:blipFill>
        <p:spPr>
          <a:xfrm>
            <a:off x="0" y="-22364"/>
            <a:ext cx="12192000" cy="6880364"/>
          </a:xfrm>
          <a:prstGeom prst="rect">
            <a:avLst/>
          </a:prstGeom>
        </p:spPr>
      </p:pic>
      <p:grpSp>
        <p:nvGrpSpPr>
          <p:cNvPr id="6" name="Group 21">
            <a:extLst>
              <a:ext uri="{FF2B5EF4-FFF2-40B4-BE49-F238E27FC236}">
                <a16:creationId xmlns:a16="http://schemas.microsoft.com/office/drawing/2014/main" id="{28C7867E-B63E-45C7-8BDD-FFE3C54F2E11}"/>
              </a:ext>
            </a:extLst>
          </p:cNvPr>
          <p:cNvGrpSpPr/>
          <p:nvPr userDrawn="1"/>
        </p:nvGrpSpPr>
        <p:grpSpPr>
          <a:xfrm>
            <a:off x="377499" y="4347883"/>
            <a:ext cx="4866853" cy="1963271"/>
            <a:chOff x="888002" y="3097622"/>
            <a:chExt cx="16728732" cy="2194888"/>
          </a:xfrm>
        </p:grpSpPr>
        <p:sp>
          <p:nvSpPr>
            <p:cNvPr id="7" name="Rounded Rectangle 14">
              <a:extLst>
                <a:ext uri="{FF2B5EF4-FFF2-40B4-BE49-F238E27FC236}">
                  <a16:creationId xmlns:a16="http://schemas.microsoft.com/office/drawing/2014/main" id="{0EEDFF26-6E94-4688-A9EF-104B13BE860D}"/>
                </a:ext>
              </a:extLst>
            </p:cNvPr>
            <p:cNvSpPr>
              <a:spLocks/>
            </p:cNvSpPr>
            <p:nvPr/>
          </p:nvSpPr>
          <p:spPr>
            <a:xfrm>
              <a:off x="888002" y="3097622"/>
              <a:ext cx="16728732" cy="2194888"/>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 Placeholder 3">
              <a:extLst>
                <a:ext uri="{FF2B5EF4-FFF2-40B4-BE49-F238E27FC236}">
                  <a16:creationId xmlns:a16="http://schemas.microsoft.com/office/drawing/2014/main" id="{90172E20-6A15-48AD-850E-38CC5BF2741D}"/>
                </a:ext>
              </a:extLst>
            </p:cNvPr>
            <p:cNvSpPr txBox="1">
              <a:spLocks/>
            </p:cNvSpPr>
            <p:nvPr/>
          </p:nvSpPr>
          <p:spPr>
            <a:xfrm>
              <a:off x="2157267" y="3345593"/>
              <a:ext cx="14258968" cy="156513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Budget en planning</a:t>
              </a:r>
            </a:p>
          </p:txBody>
        </p:sp>
      </p:grpSp>
      <p:pic>
        <p:nvPicPr>
          <p:cNvPr id="9" name="Picture 24">
            <a:extLst>
              <a:ext uri="{FF2B5EF4-FFF2-40B4-BE49-F238E27FC236}">
                <a16:creationId xmlns:a16="http://schemas.microsoft.com/office/drawing/2014/main" id="{D9050940-64A4-410A-9644-67307F3E2C61}"/>
              </a:ext>
            </a:extLst>
          </p:cNvPr>
          <p:cNvPicPr>
            <a:picLocks noChangeAspect="1"/>
          </p:cNvPicPr>
          <p:nvPr userDrawn="1"/>
        </p:nvPicPr>
        <p:blipFill>
          <a:blip r:embed="rId4"/>
          <a:stretch>
            <a:fillRect/>
          </a:stretch>
        </p:blipFill>
        <p:spPr>
          <a:xfrm>
            <a:off x="10134512" y="99428"/>
            <a:ext cx="802800" cy="282380"/>
          </a:xfrm>
          <a:prstGeom prst="rect">
            <a:avLst/>
          </a:prstGeom>
        </p:spPr>
      </p:pic>
      <p:pic>
        <p:nvPicPr>
          <p:cNvPr id="11" name="Picture 25">
            <a:extLst>
              <a:ext uri="{FF2B5EF4-FFF2-40B4-BE49-F238E27FC236}">
                <a16:creationId xmlns:a16="http://schemas.microsoft.com/office/drawing/2014/main" id="{00599488-3748-42AC-9F36-CAD13EAAD16D}"/>
              </a:ext>
            </a:extLst>
          </p:cNvPr>
          <p:cNvPicPr>
            <a:picLocks noChangeAspect="1"/>
          </p:cNvPicPr>
          <p:nvPr userDrawn="1"/>
        </p:nvPicPr>
        <p:blipFill>
          <a:blip r:embed="rId5"/>
          <a:stretch>
            <a:fillRect/>
          </a:stretch>
        </p:blipFill>
        <p:spPr>
          <a:xfrm>
            <a:off x="11106977" y="-12425"/>
            <a:ext cx="567589" cy="567589"/>
          </a:xfrm>
          <a:prstGeom prst="rect">
            <a:avLst/>
          </a:prstGeom>
        </p:spPr>
      </p:pic>
      <p:pic>
        <p:nvPicPr>
          <p:cNvPr id="4" name="Afbeelding 3">
            <a:extLst>
              <a:ext uri="{FF2B5EF4-FFF2-40B4-BE49-F238E27FC236}">
                <a16:creationId xmlns:a16="http://schemas.microsoft.com/office/drawing/2014/main" id="{BC8B2C20-0F9B-4A3E-9564-B9B84581EF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12280" y="4960970"/>
            <a:ext cx="782568" cy="782568"/>
          </a:xfrm>
          <a:prstGeom prst="rect">
            <a:avLst/>
          </a:prstGeom>
        </p:spPr>
      </p:pic>
    </p:spTree>
    <p:extLst>
      <p:ext uri="{BB962C8B-B14F-4D97-AF65-F5344CB8AC3E}">
        <p14:creationId xmlns:p14="http://schemas.microsoft.com/office/powerpoint/2010/main" val="26596606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oorpagina">
    <p:bg>
      <p:bgPr>
        <a:solidFill>
          <a:srgbClr val="1369EA"/>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F58ED2E6-EF32-485B-B49B-CB2D385EADE1}"/>
              </a:ext>
            </a:extLst>
          </p:cNvPr>
          <p:cNvPicPr>
            <a:picLocks noChangeAspect="1"/>
          </p:cNvPicPr>
          <p:nvPr userDrawn="1"/>
        </p:nvPicPr>
        <p:blipFill>
          <a:blip r:embed="rId2"/>
          <a:stretch>
            <a:fillRect/>
          </a:stretch>
        </p:blipFill>
        <p:spPr>
          <a:xfrm>
            <a:off x="9325989" y="-12700"/>
            <a:ext cx="1962909" cy="56758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10" name="Tijdelijke aanduiding voor tekst 9">
            <a:extLst>
              <a:ext uri="{FF2B5EF4-FFF2-40B4-BE49-F238E27FC236}">
                <a16:creationId xmlns:a16="http://schemas.microsoft.com/office/drawing/2014/main" id="{ED3C5A11-C0B6-4C86-87A0-227E2408F30B}"/>
              </a:ext>
            </a:extLst>
          </p:cNvPr>
          <p:cNvSpPr>
            <a:spLocks noGrp="1"/>
          </p:cNvSpPr>
          <p:nvPr>
            <p:ph type="body" sz="quarter" idx="16" hasCustomPrompt="1"/>
          </p:nvPr>
        </p:nvSpPr>
        <p:spPr>
          <a:xfrm>
            <a:off x="709399" y="907250"/>
            <a:ext cx="9382125" cy="920007"/>
          </a:xfrm>
          <a:prstGeom prst="rect">
            <a:avLst/>
          </a:prstGeom>
        </p:spPr>
        <p:txBody>
          <a:bodyPr>
            <a:normAutofit/>
          </a:bodyPr>
          <a:lstStyle>
            <a:lvl1pPr>
              <a:defRPr sz="5650">
                <a:solidFill>
                  <a:schemeClr val="tx1"/>
                </a:solidFill>
              </a:defRPr>
            </a:lvl1pPr>
            <a:lvl5pPr>
              <a:defRPr/>
            </a:lvl5pPr>
          </a:lstStyle>
          <a:p>
            <a:pPr lvl="0"/>
            <a:r>
              <a:rPr lang="nl-NL" dirty="0"/>
              <a:t>Titel rapportage</a:t>
            </a:r>
          </a:p>
        </p:txBody>
      </p:sp>
      <p:sp>
        <p:nvSpPr>
          <p:cNvPr id="12" name="Tijdelijke aanduiding voor tekst 11">
            <a:extLst>
              <a:ext uri="{FF2B5EF4-FFF2-40B4-BE49-F238E27FC236}">
                <a16:creationId xmlns:a16="http://schemas.microsoft.com/office/drawing/2014/main" id="{F86D7144-63EE-4C83-9FB6-575FE8273D88}"/>
              </a:ext>
            </a:extLst>
          </p:cNvPr>
          <p:cNvSpPr>
            <a:spLocks noGrp="1"/>
          </p:cNvSpPr>
          <p:nvPr>
            <p:ph type="body" sz="quarter" idx="17" hasCustomPrompt="1"/>
          </p:nvPr>
        </p:nvSpPr>
        <p:spPr>
          <a:xfrm>
            <a:off x="709613" y="2359819"/>
            <a:ext cx="9540875" cy="2079625"/>
          </a:xfrm>
          <a:prstGeom prst="rect">
            <a:avLst/>
          </a:prstGeom>
        </p:spPr>
        <p:txBody>
          <a:bodyPr>
            <a:normAutofit/>
          </a:bodyPr>
          <a:lstStyle>
            <a:lvl1pPr>
              <a:defRPr sz="2500" b="1">
                <a:solidFill>
                  <a:srgbClr val="00D1FF"/>
                </a:solidFill>
              </a:defRPr>
            </a:lvl1pPr>
          </a:lstStyle>
          <a:p>
            <a:pPr lvl="0"/>
            <a:r>
              <a:rPr lang="nl-NL" dirty="0"/>
              <a:t>Ondertitel waar nodig</a:t>
            </a:r>
          </a:p>
        </p:txBody>
      </p:sp>
      <p:sp>
        <p:nvSpPr>
          <p:cNvPr id="14" name="Tijdelijke aanduiding voor afbeelding 13">
            <a:extLst>
              <a:ext uri="{FF2B5EF4-FFF2-40B4-BE49-F238E27FC236}">
                <a16:creationId xmlns:a16="http://schemas.microsoft.com/office/drawing/2014/main" id="{047647D8-E88C-40B7-A84F-975C1294F126}"/>
              </a:ext>
            </a:extLst>
          </p:cNvPr>
          <p:cNvSpPr>
            <a:spLocks noGrp="1"/>
          </p:cNvSpPr>
          <p:nvPr>
            <p:ph type="pic" sz="quarter" idx="18" hasCustomPrompt="1"/>
          </p:nvPr>
        </p:nvSpPr>
        <p:spPr>
          <a:xfrm>
            <a:off x="9325990" y="709664"/>
            <a:ext cx="1962909" cy="919957"/>
          </a:xfrm>
          <a:prstGeom prst="rect">
            <a:avLst/>
          </a:prstGeom>
        </p:spPr>
        <p:txBody>
          <a:bodyPr/>
          <a:lstStyle>
            <a:lvl1pPr>
              <a:defRPr>
                <a:solidFill>
                  <a:srgbClr val="00D1FF"/>
                </a:solidFill>
              </a:defRPr>
            </a:lvl1pPr>
          </a:lstStyle>
          <a:p>
            <a:r>
              <a:rPr lang="nl-NL" dirty="0"/>
              <a:t>Logo klant</a:t>
            </a:r>
          </a:p>
        </p:txBody>
      </p:sp>
      <p:sp>
        <p:nvSpPr>
          <p:cNvPr id="6" name="Tekstvak 5">
            <a:extLst>
              <a:ext uri="{FF2B5EF4-FFF2-40B4-BE49-F238E27FC236}">
                <a16:creationId xmlns:a16="http://schemas.microsoft.com/office/drawing/2014/main" id="{E8B6543D-ABA3-452F-981F-B52D10009CDB}"/>
              </a:ext>
            </a:extLst>
          </p:cNvPr>
          <p:cNvSpPr txBox="1"/>
          <p:nvPr userDrawn="1"/>
        </p:nvSpPr>
        <p:spPr>
          <a:xfrm>
            <a:off x="10091524" y="6231329"/>
            <a:ext cx="1692519" cy="3111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Helvetica Light"/>
              </a:rPr>
              <a:t>Bluefield.eu</a:t>
            </a:r>
          </a:p>
        </p:txBody>
      </p:sp>
      <p:sp>
        <p:nvSpPr>
          <p:cNvPr id="11" name="Tijdelijke aanduiding voor tekst 10">
            <a:extLst>
              <a:ext uri="{FF2B5EF4-FFF2-40B4-BE49-F238E27FC236}">
                <a16:creationId xmlns:a16="http://schemas.microsoft.com/office/drawing/2014/main" id="{37F2D561-C482-40A9-8B40-D2D6DA2881B4}"/>
              </a:ext>
            </a:extLst>
          </p:cNvPr>
          <p:cNvSpPr>
            <a:spLocks noGrp="1"/>
          </p:cNvSpPr>
          <p:nvPr>
            <p:ph type="body" sz="quarter" idx="19" hasCustomPrompt="1"/>
          </p:nvPr>
        </p:nvSpPr>
        <p:spPr>
          <a:xfrm>
            <a:off x="504032" y="6216640"/>
            <a:ext cx="1371600" cy="340519"/>
          </a:xfrm>
          <a:prstGeom prst="rect">
            <a:avLst/>
          </a:prstGeom>
        </p:spPr>
        <p:txBody>
          <a:bodyPr>
            <a:normAutofit/>
          </a:bodyPr>
          <a:lstStyle>
            <a:lvl1pPr>
              <a:defRPr sz="1600">
                <a:solidFill>
                  <a:schemeClr val="tx1"/>
                </a:solidFill>
              </a:defRPr>
            </a:lvl1pPr>
            <a:lvl5pPr>
              <a:defRPr/>
            </a:lvl5pPr>
          </a:lstStyle>
          <a:p>
            <a:pPr lvl="0"/>
            <a:r>
              <a:rPr lang="nl-NL" dirty="0"/>
              <a:t>Datum</a:t>
            </a:r>
          </a:p>
        </p:txBody>
      </p:sp>
      <p:pic>
        <p:nvPicPr>
          <p:cNvPr id="3" name="Afbeelding 2">
            <a:extLst>
              <a:ext uri="{FF2B5EF4-FFF2-40B4-BE49-F238E27FC236}">
                <a16:creationId xmlns:a16="http://schemas.microsoft.com/office/drawing/2014/main" id="{6451B585-9C76-4D98-AE6F-290F3A0904BE}"/>
              </a:ext>
            </a:extLst>
          </p:cNvPr>
          <p:cNvPicPr>
            <a:picLocks noChangeAspect="1"/>
          </p:cNvPicPr>
          <p:nvPr userDrawn="1"/>
        </p:nvPicPr>
        <p:blipFill>
          <a:blip r:embed="rId3"/>
          <a:stretch>
            <a:fillRect/>
          </a:stretch>
        </p:blipFill>
        <p:spPr>
          <a:xfrm>
            <a:off x="5906143" y="6216640"/>
            <a:ext cx="676275" cy="428625"/>
          </a:xfrm>
          <a:prstGeom prst="rect">
            <a:avLst/>
          </a:prstGeom>
        </p:spPr>
      </p:pic>
    </p:spTree>
    <p:extLst>
      <p:ext uri="{BB962C8B-B14F-4D97-AF65-F5344CB8AC3E}">
        <p14:creationId xmlns:p14="http://schemas.microsoft.com/office/powerpoint/2010/main" val="607904244"/>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sies 1">
    <p:bg>
      <p:bgPr>
        <a:solidFill>
          <a:srgbClr val="1369EA"/>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DA794D6-CCE7-4021-84D6-05FA7C178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7725" r="4639"/>
          <a:stretch/>
        </p:blipFill>
        <p:spPr>
          <a:xfrm>
            <a:off x="5078351" y="0"/>
            <a:ext cx="7113650" cy="6858000"/>
          </a:xfrm>
          <a:prstGeom prst="rect">
            <a:avLst/>
          </a:prstGeom>
        </p:spPr>
      </p:pic>
      <p:pic>
        <p:nvPicPr>
          <p:cNvPr id="10" name="Afbeelding 9">
            <a:extLst>
              <a:ext uri="{FF2B5EF4-FFF2-40B4-BE49-F238E27FC236}">
                <a16:creationId xmlns:a16="http://schemas.microsoft.com/office/drawing/2014/main" id="{7B4DDD87-CD39-4D5F-AED6-E9E318B6F9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4642" y="3295996"/>
            <a:ext cx="666750" cy="666750"/>
          </a:xfrm>
          <a:prstGeom prst="rect">
            <a:avLst/>
          </a:prstGeom>
        </p:spPr>
      </p:pic>
      <p:sp>
        <p:nvSpPr>
          <p:cNvPr id="6" name="Text Placeholder 3">
            <a:extLst>
              <a:ext uri="{FF2B5EF4-FFF2-40B4-BE49-F238E27FC236}">
                <a16:creationId xmlns:a16="http://schemas.microsoft.com/office/drawing/2014/main" id="{17D11396-3459-4834-B765-40215E12120F}"/>
              </a:ext>
            </a:extLst>
          </p:cNvPr>
          <p:cNvSpPr txBox="1">
            <a:spLocks/>
          </p:cNvSpPr>
          <p:nvPr userDrawn="1"/>
        </p:nvSpPr>
        <p:spPr>
          <a:xfrm>
            <a:off x="902635" y="2425505"/>
            <a:ext cx="3390765"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Conclusies</a:t>
            </a:r>
          </a:p>
        </p:txBody>
      </p:sp>
    </p:spTree>
    <p:extLst>
      <p:ext uri="{BB962C8B-B14F-4D97-AF65-F5344CB8AC3E}">
        <p14:creationId xmlns:p14="http://schemas.microsoft.com/office/powerpoint/2010/main" val="144384837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es 2">
    <p:bg>
      <p:bgPr>
        <a:solidFill>
          <a:srgbClr val="1369EA"/>
        </a:solidFill>
        <a:effectLst/>
      </p:bgPr>
    </p:b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BF5C8CD-69E2-4B86-912D-AC7532DCBE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 t="11343" r="188"/>
          <a:stretch/>
        </p:blipFill>
        <p:spPr>
          <a:xfrm>
            <a:off x="-8314" y="-12425"/>
            <a:ext cx="12200313" cy="6903990"/>
          </a:xfrm>
          <a:prstGeom prst="rect">
            <a:avLst/>
          </a:prstGeom>
        </p:spPr>
      </p:pic>
      <p:sp>
        <p:nvSpPr>
          <p:cNvPr id="7" name="Rounded Rectangle 14">
            <a:extLst>
              <a:ext uri="{FF2B5EF4-FFF2-40B4-BE49-F238E27FC236}">
                <a16:creationId xmlns:a16="http://schemas.microsoft.com/office/drawing/2014/main" id="{0EEDFF26-6E94-4688-A9EF-104B13BE860D}"/>
              </a:ext>
            </a:extLst>
          </p:cNvPr>
          <p:cNvSpPr>
            <a:spLocks/>
          </p:cNvSpPr>
          <p:nvPr/>
        </p:nvSpPr>
        <p:spPr>
          <a:xfrm>
            <a:off x="277080" y="4614641"/>
            <a:ext cx="5252334" cy="1477532"/>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nl-NL" sz="1800" b="1" i="0" u="none" strike="noStrike" cap="none" spc="0" normalizeH="0" baseline="0" dirty="0">
              <a:ln>
                <a:noFill/>
              </a:ln>
              <a:solidFill>
                <a:srgbClr val="FFFFFF"/>
              </a:solidFill>
              <a:effectLst/>
              <a:uFillTx/>
              <a:latin typeface="+mn-lt"/>
              <a:ea typeface="+mn-ea"/>
              <a:cs typeface="+mn-cs"/>
              <a:sym typeface="Helvetica Light"/>
            </a:endParaRPr>
          </a:p>
          <a:p>
            <a:pPr marL="0" marR="0" indent="0" algn="ctr" defTabSz="410766" rtl="0" fontAlgn="auto" latinLnBrk="0" hangingPunct="0">
              <a:lnSpc>
                <a:spcPct val="100000"/>
              </a:lnSpc>
              <a:spcBef>
                <a:spcPts val="0"/>
              </a:spcBef>
              <a:spcAft>
                <a:spcPts val="0"/>
              </a:spcAft>
              <a:buClrTx/>
              <a:buSzTx/>
              <a:buFontTx/>
              <a:buNone/>
              <a:tabLst/>
            </a:pPr>
            <a:r>
              <a:rPr kumimoji="0" lang="nl-NL" sz="4800" b="1" i="0" u="none" strike="noStrike" cap="none" spc="0" normalizeH="0" baseline="0" dirty="0">
                <a:ln>
                  <a:noFill/>
                </a:ln>
                <a:solidFill>
                  <a:srgbClr val="FFFFFF"/>
                </a:solidFill>
                <a:effectLst/>
                <a:uFillTx/>
                <a:latin typeface="+mn-lt"/>
                <a:ea typeface="+mn-ea"/>
                <a:cs typeface="+mn-cs"/>
                <a:sym typeface="Helvetica Light"/>
              </a:rPr>
              <a:t>Samenvatting</a:t>
            </a:r>
          </a:p>
          <a:p>
            <a:pPr marL="0" marR="0" indent="0" algn="ctr" defTabSz="410766" rtl="0" fontAlgn="auto" latinLnBrk="0" hangingPunct="0">
              <a:lnSpc>
                <a:spcPct val="100000"/>
              </a:lnSpc>
              <a:spcBef>
                <a:spcPts val="0"/>
              </a:spcBef>
              <a:spcAft>
                <a:spcPts val="0"/>
              </a:spcAft>
              <a:buClrTx/>
              <a:buSzTx/>
              <a:buFontTx/>
              <a:buNone/>
              <a:tabLst/>
            </a:pPr>
            <a:endParaRPr kumimoji="0" lang="en-NL" sz="1800" b="1" i="0" u="none" strike="noStrike" cap="none" spc="0" normalizeH="0" baseline="0" dirty="0">
              <a:ln>
                <a:noFill/>
              </a:ln>
              <a:solidFill>
                <a:srgbClr val="FFFFFF"/>
              </a:solidFill>
              <a:effectLst/>
              <a:uFillTx/>
              <a:latin typeface="+mn-lt"/>
              <a:ea typeface="+mn-ea"/>
              <a:cs typeface="+mn-cs"/>
              <a:sym typeface="Helvetica Light"/>
            </a:endParaRPr>
          </a:p>
        </p:txBody>
      </p:sp>
      <p:pic>
        <p:nvPicPr>
          <p:cNvPr id="9" name="Picture 24">
            <a:extLst>
              <a:ext uri="{FF2B5EF4-FFF2-40B4-BE49-F238E27FC236}">
                <a16:creationId xmlns:a16="http://schemas.microsoft.com/office/drawing/2014/main" id="{D9050940-64A4-410A-9644-67307F3E2C61}"/>
              </a:ext>
            </a:extLst>
          </p:cNvPr>
          <p:cNvPicPr>
            <a:picLocks noChangeAspect="1"/>
          </p:cNvPicPr>
          <p:nvPr userDrawn="1"/>
        </p:nvPicPr>
        <p:blipFill>
          <a:blip r:embed="rId3"/>
          <a:stretch>
            <a:fillRect/>
          </a:stretch>
        </p:blipFill>
        <p:spPr>
          <a:xfrm>
            <a:off x="10134512" y="99428"/>
            <a:ext cx="802800" cy="282380"/>
          </a:xfrm>
          <a:prstGeom prst="rect">
            <a:avLst/>
          </a:prstGeom>
        </p:spPr>
      </p:pic>
      <p:pic>
        <p:nvPicPr>
          <p:cNvPr id="11" name="Picture 25">
            <a:extLst>
              <a:ext uri="{FF2B5EF4-FFF2-40B4-BE49-F238E27FC236}">
                <a16:creationId xmlns:a16="http://schemas.microsoft.com/office/drawing/2014/main" id="{00599488-3748-42AC-9F36-CAD13EAAD16D}"/>
              </a:ext>
            </a:extLst>
          </p:cNvPr>
          <p:cNvPicPr>
            <a:picLocks noChangeAspect="1"/>
          </p:cNvPicPr>
          <p:nvPr userDrawn="1"/>
        </p:nvPicPr>
        <p:blipFill>
          <a:blip r:embed="rId4"/>
          <a:stretch>
            <a:fillRect/>
          </a:stretch>
        </p:blipFill>
        <p:spPr>
          <a:xfrm>
            <a:off x="11106977" y="-12425"/>
            <a:ext cx="567589" cy="567589"/>
          </a:xfrm>
          <a:prstGeom prst="rect">
            <a:avLst/>
          </a:prstGeom>
        </p:spPr>
      </p:pic>
    </p:spTree>
    <p:extLst>
      <p:ext uri="{BB962C8B-B14F-4D97-AF65-F5344CB8AC3E}">
        <p14:creationId xmlns:p14="http://schemas.microsoft.com/office/powerpoint/2010/main" val="41808550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ultaat 1">
    <p:bg>
      <p:bgPr>
        <a:solidFill>
          <a:srgbClr val="1369EA"/>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B69F4A6-1096-48D2-A034-2E2F7AC204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729" t="-876" r="18894"/>
          <a:stretch/>
        </p:blipFill>
        <p:spPr>
          <a:xfrm>
            <a:off x="5078351" y="-59505"/>
            <a:ext cx="7113649" cy="6917505"/>
          </a:xfrm>
          <a:prstGeom prst="rect">
            <a:avLst/>
          </a:prstGeom>
        </p:spPr>
      </p:pic>
      <p:pic>
        <p:nvPicPr>
          <p:cNvPr id="14" name="Afbeelding 13">
            <a:extLst>
              <a:ext uri="{FF2B5EF4-FFF2-40B4-BE49-F238E27FC236}">
                <a16:creationId xmlns:a16="http://schemas.microsoft.com/office/drawing/2014/main" id="{AC1AC259-66A5-4C60-8204-F24E472E0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754" y="3775535"/>
            <a:ext cx="834781" cy="834781"/>
          </a:xfrm>
          <a:prstGeom prst="rect">
            <a:avLst/>
          </a:prstGeom>
        </p:spPr>
      </p:pic>
      <p:sp>
        <p:nvSpPr>
          <p:cNvPr id="7" name="Text Placeholder 3">
            <a:extLst>
              <a:ext uri="{FF2B5EF4-FFF2-40B4-BE49-F238E27FC236}">
                <a16:creationId xmlns:a16="http://schemas.microsoft.com/office/drawing/2014/main" id="{09C7DCAB-EFB2-4821-949D-89D24A229BA2}"/>
              </a:ext>
            </a:extLst>
          </p:cNvPr>
          <p:cNvSpPr txBox="1">
            <a:spLocks/>
          </p:cNvSpPr>
          <p:nvPr userDrawn="1"/>
        </p:nvSpPr>
        <p:spPr>
          <a:xfrm>
            <a:off x="1102104" y="2820182"/>
            <a:ext cx="3209920"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Resultaten</a:t>
            </a:r>
          </a:p>
        </p:txBody>
      </p:sp>
    </p:spTree>
    <p:extLst>
      <p:ext uri="{BB962C8B-B14F-4D97-AF65-F5344CB8AC3E}">
        <p14:creationId xmlns:p14="http://schemas.microsoft.com/office/powerpoint/2010/main" val="39889325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sultaat 2">
    <p:bg>
      <p:bgPr>
        <a:solidFill>
          <a:srgbClr val="1369EA"/>
        </a:solidFill>
        <a:effectLst/>
      </p:bgPr>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29BAA0C-1040-4BA2-90AD-780D6B50C58F}"/>
              </a:ext>
            </a:extLst>
          </p:cNvPr>
          <p:cNvSpPr>
            <a:spLocks noGrp="1"/>
          </p:cNvSpPr>
          <p:nvPr>
            <p:ph type="sldNum" sz="quarter" idx="10"/>
          </p:nvPr>
        </p:nvSpPr>
        <p:spPr>
          <a:xfrm>
            <a:off x="5971925" y="6201668"/>
            <a:ext cx="240113" cy="248445"/>
          </a:xfrm>
          <a:prstGeom prst="rect">
            <a:avLst/>
          </a:prstGeom>
        </p:spPr>
        <p:txBody>
          <a:bodyPr/>
          <a:lstStyle/>
          <a:p>
            <a:fld id="{86CB4B4D-7CA3-9044-876B-883B54F8677D}" type="slidenum">
              <a:rPr lang="nl-NL" smtClean="0"/>
              <a:t>‹nr.›</a:t>
            </a:fld>
            <a:endParaRPr lang="nl-NL"/>
          </a:p>
        </p:txBody>
      </p:sp>
      <p:sp>
        <p:nvSpPr>
          <p:cNvPr id="9" name="Titel 2">
            <a:extLst>
              <a:ext uri="{FF2B5EF4-FFF2-40B4-BE49-F238E27FC236}">
                <a16:creationId xmlns:a16="http://schemas.microsoft.com/office/drawing/2014/main" id="{556D4CD7-68E0-4A54-A208-433420EE6818}"/>
              </a:ext>
            </a:extLst>
          </p:cNvPr>
          <p:cNvSpPr>
            <a:spLocks noGrp="1"/>
          </p:cNvSpPr>
          <p:nvPr>
            <p:ph type="title"/>
          </p:nvPr>
        </p:nvSpPr>
        <p:spPr>
          <a:xfrm>
            <a:off x="1047984" y="2355180"/>
            <a:ext cx="2908322" cy="1152791"/>
          </a:xfrm>
        </p:spPr>
        <p:txBody>
          <a:bodyPr>
            <a:normAutofit/>
          </a:bodyPr>
          <a:lstStyle>
            <a:lvl1pPr algn="ctr">
              <a:defRPr>
                <a:solidFill>
                  <a:schemeClr val="tx1"/>
                </a:solidFill>
              </a:defRPr>
            </a:lvl1pPr>
          </a:lstStyle>
          <a:p>
            <a:endParaRPr lang="nl-NL" sz="4400" b="1" dirty="0"/>
          </a:p>
        </p:txBody>
      </p:sp>
      <p:pic>
        <p:nvPicPr>
          <p:cNvPr id="6" name="Afbeelding 5">
            <a:extLst>
              <a:ext uri="{FF2B5EF4-FFF2-40B4-BE49-F238E27FC236}">
                <a16:creationId xmlns:a16="http://schemas.microsoft.com/office/drawing/2014/main" id="{4B69F4A6-1096-48D2-A034-2E2F7AC204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4" t="-875" r="572" b="15874"/>
          <a:stretch/>
        </p:blipFill>
        <p:spPr>
          <a:xfrm>
            <a:off x="-58190" y="-69444"/>
            <a:ext cx="12250190" cy="6927444"/>
          </a:xfrm>
          <a:prstGeom prst="rect">
            <a:avLst/>
          </a:prstGeom>
        </p:spPr>
      </p:pic>
      <p:sp>
        <p:nvSpPr>
          <p:cNvPr id="5" name="Rounded Rectangle 14">
            <a:extLst>
              <a:ext uri="{FF2B5EF4-FFF2-40B4-BE49-F238E27FC236}">
                <a16:creationId xmlns:a16="http://schemas.microsoft.com/office/drawing/2014/main" id="{D3FB3B9C-B079-4D41-8463-4E8EBCB3DC29}"/>
              </a:ext>
            </a:extLst>
          </p:cNvPr>
          <p:cNvSpPr>
            <a:spLocks/>
          </p:cNvSpPr>
          <p:nvPr userDrawn="1"/>
        </p:nvSpPr>
        <p:spPr>
          <a:xfrm>
            <a:off x="202290" y="4597025"/>
            <a:ext cx="5185497" cy="1604643"/>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7" name="Text Placeholder 3">
            <a:extLst>
              <a:ext uri="{FF2B5EF4-FFF2-40B4-BE49-F238E27FC236}">
                <a16:creationId xmlns:a16="http://schemas.microsoft.com/office/drawing/2014/main" id="{1BD4B46D-9F9D-49EB-BE8D-6B17460C3A8C}"/>
              </a:ext>
            </a:extLst>
          </p:cNvPr>
          <p:cNvSpPr txBox="1">
            <a:spLocks/>
          </p:cNvSpPr>
          <p:nvPr userDrawn="1"/>
        </p:nvSpPr>
        <p:spPr>
          <a:xfrm>
            <a:off x="650996" y="5008062"/>
            <a:ext cx="4288085"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err="1">
                <a:solidFill>
                  <a:schemeClr val="tx1"/>
                </a:solidFill>
              </a:rPr>
              <a:t>Highlights</a:t>
            </a:r>
            <a:endParaRPr lang="nl-NL" sz="4800" b="1" dirty="0">
              <a:solidFill>
                <a:schemeClr val="tx1"/>
              </a:solidFill>
            </a:endParaRPr>
          </a:p>
        </p:txBody>
      </p:sp>
      <p:pic>
        <p:nvPicPr>
          <p:cNvPr id="10" name="Afbeelding 9">
            <a:extLst>
              <a:ext uri="{FF2B5EF4-FFF2-40B4-BE49-F238E27FC236}">
                <a16:creationId xmlns:a16="http://schemas.microsoft.com/office/drawing/2014/main" id="{54BEB8D7-03DD-48BF-80E6-35725ED61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4987" y="4981956"/>
            <a:ext cx="834781" cy="834781"/>
          </a:xfrm>
          <a:prstGeom prst="rect">
            <a:avLst/>
          </a:prstGeom>
        </p:spPr>
      </p:pic>
      <p:pic>
        <p:nvPicPr>
          <p:cNvPr id="11" name="Picture 24">
            <a:extLst>
              <a:ext uri="{FF2B5EF4-FFF2-40B4-BE49-F238E27FC236}">
                <a16:creationId xmlns:a16="http://schemas.microsoft.com/office/drawing/2014/main" id="{8832D206-7B0C-495E-B1A9-C3AB51E0BC46}"/>
              </a:ext>
            </a:extLst>
          </p:cNvPr>
          <p:cNvPicPr>
            <a:picLocks noChangeAspect="1"/>
          </p:cNvPicPr>
          <p:nvPr userDrawn="1"/>
        </p:nvPicPr>
        <p:blipFill>
          <a:blip r:embed="rId4"/>
          <a:stretch>
            <a:fillRect/>
          </a:stretch>
        </p:blipFill>
        <p:spPr>
          <a:xfrm>
            <a:off x="10134512" y="99428"/>
            <a:ext cx="802800" cy="282380"/>
          </a:xfrm>
          <a:prstGeom prst="rect">
            <a:avLst/>
          </a:prstGeom>
        </p:spPr>
      </p:pic>
      <p:pic>
        <p:nvPicPr>
          <p:cNvPr id="12" name="Picture 25">
            <a:extLst>
              <a:ext uri="{FF2B5EF4-FFF2-40B4-BE49-F238E27FC236}">
                <a16:creationId xmlns:a16="http://schemas.microsoft.com/office/drawing/2014/main" id="{6CFA503B-386F-41DA-B658-89E20F729D25}"/>
              </a:ext>
            </a:extLst>
          </p:cNvPr>
          <p:cNvPicPr>
            <a:picLocks noChangeAspect="1"/>
          </p:cNvPicPr>
          <p:nvPr userDrawn="1"/>
        </p:nvPicPr>
        <p:blipFill>
          <a:blip r:embed="rId5"/>
          <a:stretch>
            <a:fillRect/>
          </a:stretch>
        </p:blipFill>
        <p:spPr>
          <a:xfrm>
            <a:off x="11106977" y="-12425"/>
            <a:ext cx="567589" cy="567589"/>
          </a:xfrm>
          <a:prstGeom prst="rect">
            <a:avLst/>
          </a:prstGeom>
        </p:spPr>
      </p:pic>
    </p:spTree>
    <p:extLst>
      <p:ext uri="{BB962C8B-B14F-4D97-AF65-F5344CB8AC3E}">
        <p14:creationId xmlns:p14="http://schemas.microsoft.com/office/powerpoint/2010/main" val="376607862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eekproef en verantwoording 1">
    <p:bg>
      <p:bgPr>
        <a:solidFill>
          <a:srgbClr val="1369EA"/>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290EBF1-A033-4A27-8098-E39974F25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1511" y="3859090"/>
            <a:ext cx="666750" cy="666750"/>
          </a:xfrm>
          <a:prstGeom prst="rect">
            <a:avLst/>
          </a:prstGeom>
        </p:spPr>
      </p:pic>
      <p:pic>
        <p:nvPicPr>
          <p:cNvPr id="10" name="Afbeelding 9" descr="Afbeelding met tekst, binnen, persoon&#10;&#10;Automatisch gegenereerde beschrijving">
            <a:extLst>
              <a:ext uri="{FF2B5EF4-FFF2-40B4-BE49-F238E27FC236}">
                <a16:creationId xmlns:a16="http://schemas.microsoft.com/office/drawing/2014/main" id="{AA1B20DE-D04E-47BF-A346-899139A6C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60" r="15406"/>
          <a:stretch/>
        </p:blipFill>
        <p:spPr>
          <a:xfrm>
            <a:off x="5078351" y="0"/>
            <a:ext cx="7113649" cy="6853365"/>
          </a:xfrm>
          <a:prstGeom prst="rect">
            <a:avLst/>
          </a:prstGeom>
        </p:spPr>
      </p:pic>
      <p:sp>
        <p:nvSpPr>
          <p:cNvPr id="6" name="Text Placeholder 3">
            <a:extLst>
              <a:ext uri="{FF2B5EF4-FFF2-40B4-BE49-F238E27FC236}">
                <a16:creationId xmlns:a16="http://schemas.microsoft.com/office/drawing/2014/main" id="{440CD952-5EED-4FEE-A91B-405608933587}"/>
              </a:ext>
            </a:extLst>
          </p:cNvPr>
          <p:cNvSpPr txBox="1">
            <a:spLocks/>
          </p:cNvSpPr>
          <p:nvPr userDrawn="1"/>
        </p:nvSpPr>
        <p:spPr>
          <a:xfrm>
            <a:off x="697659" y="2453734"/>
            <a:ext cx="4261204"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000" b="1" dirty="0">
                <a:solidFill>
                  <a:schemeClr val="tx1"/>
                </a:solidFill>
              </a:rPr>
              <a:t>Steekproef &amp; verantwoording</a:t>
            </a:r>
          </a:p>
        </p:txBody>
      </p:sp>
    </p:spTree>
    <p:extLst>
      <p:ext uri="{BB962C8B-B14F-4D97-AF65-F5344CB8AC3E}">
        <p14:creationId xmlns:p14="http://schemas.microsoft.com/office/powerpoint/2010/main" val="362992461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eekproef en verantwoording 2">
    <p:bg>
      <p:bgPr>
        <a:solidFill>
          <a:srgbClr val="1369EA"/>
        </a:solidFill>
        <a:effectLst/>
      </p:bgPr>
    </p:bg>
    <p:spTree>
      <p:nvGrpSpPr>
        <p:cNvPr id="1" name=""/>
        <p:cNvGrpSpPr/>
        <p:nvPr/>
      </p:nvGrpSpPr>
      <p:grpSpPr>
        <a:xfrm>
          <a:off x="0" y="0"/>
          <a:ext cx="0" cy="0"/>
          <a:chOff x="0" y="0"/>
          <a:chExt cx="0" cy="0"/>
        </a:xfrm>
      </p:grpSpPr>
      <p:pic>
        <p:nvPicPr>
          <p:cNvPr id="14" name="Afbeelding 13" descr="Afbeelding met tekst, binnen, persoon&#10;&#10;Automatisch gegenereerde beschrijving">
            <a:extLst>
              <a:ext uri="{FF2B5EF4-FFF2-40B4-BE49-F238E27FC236}">
                <a16:creationId xmlns:a16="http://schemas.microsoft.com/office/drawing/2014/main" id="{FE16AFD6-7ADD-45C4-A45D-59E648CAA7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 r="287" b="15923"/>
          <a:stretch/>
        </p:blipFill>
        <p:spPr>
          <a:xfrm>
            <a:off x="750" y="4635"/>
            <a:ext cx="12191250" cy="6853365"/>
          </a:xfrm>
          <a:prstGeom prst="rect">
            <a:avLst/>
          </a:prstGeom>
        </p:spPr>
      </p:pic>
      <p:sp>
        <p:nvSpPr>
          <p:cNvPr id="5" name="Rounded Rectangle 14">
            <a:extLst>
              <a:ext uri="{FF2B5EF4-FFF2-40B4-BE49-F238E27FC236}">
                <a16:creationId xmlns:a16="http://schemas.microsoft.com/office/drawing/2014/main" id="{D3FB3B9C-B079-4D41-8463-4E8EBCB3DC29}"/>
              </a:ext>
            </a:extLst>
          </p:cNvPr>
          <p:cNvSpPr>
            <a:spLocks/>
          </p:cNvSpPr>
          <p:nvPr userDrawn="1"/>
        </p:nvSpPr>
        <p:spPr>
          <a:xfrm>
            <a:off x="291939" y="4561926"/>
            <a:ext cx="6096587" cy="1601911"/>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r>
              <a:rPr kumimoji="0" lang="nl-NL" sz="4800" b="1" i="0" u="none" strike="noStrike" cap="none" spc="0" normalizeH="0" baseline="0" dirty="0">
                <a:ln>
                  <a:noFill/>
                </a:ln>
                <a:solidFill>
                  <a:srgbClr val="FFFFFF"/>
                </a:solidFill>
                <a:effectLst/>
                <a:uFillTx/>
                <a:latin typeface="+mn-lt"/>
                <a:ea typeface="+mn-ea"/>
                <a:cs typeface="+mn-cs"/>
                <a:sym typeface="Helvetica Light"/>
              </a:rPr>
              <a:t>Onderzoeks-verantwoording</a:t>
            </a:r>
          </a:p>
        </p:txBody>
      </p:sp>
      <p:pic>
        <p:nvPicPr>
          <p:cNvPr id="11" name="Picture 24">
            <a:extLst>
              <a:ext uri="{FF2B5EF4-FFF2-40B4-BE49-F238E27FC236}">
                <a16:creationId xmlns:a16="http://schemas.microsoft.com/office/drawing/2014/main" id="{8832D206-7B0C-495E-B1A9-C3AB51E0BC46}"/>
              </a:ext>
            </a:extLst>
          </p:cNvPr>
          <p:cNvPicPr>
            <a:picLocks noChangeAspect="1"/>
          </p:cNvPicPr>
          <p:nvPr userDrawn="1"/>
        </p:nvPicPr>
        <p:blipFill>
          <a:blip r:embed="rId3"/>
          <a:stretch>
            <a:fillRect/>
          </a:stretch>
        </p:blipFill>
        <p:spPr>
          <a:xfrm>
            <a:off x="10134512" y="99428"/>
            <a:ext cx="802800" cy="282380"/>
          </a:xfrm>
          <a:prstGeom prst="rect">
            <a:avLst/>
          </a:prstGeom>
        </p:spPr>
      </p:pic>
      <p:pic>
        <p:nvPicPr>
          <p:cNvPr id="12" name="Picture 25">
            <a:extLst>
              <a:ext uri="{FF2B5EF4-FFF2-40B4-BE49-F238E27FC236}">
                <a16:creationId xmlns:a16="http://schemas.microsoft.com/office/drawing/2014/main" id="{6CFA503B-386F-41DA-B658-89E20F729D25}"/>
              </a:ext>
            </a:extLst>
          </p:cNvPr>
          <p:cNvPicPr>
            <a:picLocks noChangeAspect="1"/>
          </p:cNvPicPr>
          <p:nvPr userDrawn="1"/>
        </p:nvPicPr>
        <p:blipFill>
          <a:blip r:embed="rId4"/>
          <a:stretch>
            <a:fillRect/>
          </a:stretch>
        </p:blipFill>
        <p:spPr>
          <a:xfrm>
            <a:off x="11106977" y="-12425"/>
            <a:ext cx="567589" cy="567589"/>
          </a:xfrm>
          <a:prstGeom prst="rect">
            <a:avLst/>
          </a:prstGeom>
        </p:spPr>
      </p:pic>
    </p:spTree>
    <p:extLst>
      <p:ext uri="{BB962C8B-B14F-4D97-AF65-F5344CB8AC3E}">
        <p14:creationId xmlns:p14="http://schemas.microsoft.com/office/powerpoint/2010/main" val="53755406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jlage 1">
    <p:bg>
      <p:bgPr>
        <a:solidFill>
          <a:srgbClr val="1369EA"/>
        </a:solidFill>
        <a:effectLst/>
      </p:bgPr>
    </p:bg>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929BAA0C-1040-4BA2-90AD-780D6B50C58F}"/>
              </a:ext>
            </a:extLst>
          </p:cNvPr>
          <p:cNvSpPr>
            <a:spLocks noGrp="1"/>
          </p:cNvSpPr>
          <p:nvPr>
            <p:ph type="sldNum" sz="quarter" idx="10"/>
          </p:nvPr>
        </p:nvSpPr>
        <p:spPr>
          <a:xfrm>
            <a:off x="5971925" y="6201668"/>
            <a:ext cx="240113" cy="248445"/>
          </a:xfrm>
          <a:prstGeom prst="rect">
            <a:avLst/>
          </a:prstGeom>
        </p:spPr>
        <p:txBody>
          <a:bodyPr/>
          <a:lstStyle/>
          <a:p>
            <a:fld id="{86CB4B4D-7CA3-9044-876B-883B54F8677D}" type="slidenum">
              <a:rPr lang="nl-NL" smtClean="0"/>
              <a:t>‹nr.›</a:t>
            </a:fld>
            <a:endParaRPr lang="nl-NL"/>
          </a:p>
        </p:txBody>
      </p:sp>
      <p:pic>
        <p:nvPicPr>
          <p:cNvPr id="7" name="Afbeelding 6" descr="Afbeelding met muziek, houten, sluiten&#10;&#10;Automatisch gegenereerde beschrijving">
            <a:extLst>
              <a:ext uri="{FF2B5EF4-FFF2-40B4-BE49-F238E27FC236}">
                <a16:creationId xmlns:a16="http://schemas.microsoft.com/office/drawing/2014/main" id="{48B01906-1F26-4198-9B0A-B9E8A23917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1466"/>
          <a:stretch/>
        </p:blipFill>
        <p:spPr>
          <a:xfrm>
            <a:off x="5078351" y="1"/>
            <a:ext cx="7113650" cy="6858000"/>
          </a:xfrm>
          <a:prstGeom prst="rect">
            <a:avLst/>
          </a:prstGeom>
        </p:spPr>
      </p:pic>
      <p:pic>
        <p:nvPicPr>
          <p:cNvPr id="11" name="Afbeelding 10">
            <a:extLst>
              <a:ext uri="{FF2B5EF4-FFF2-40B4-BE49-F238E27FC236}">
                <a16:creationId xmlns:a16="http://schemas.microsoft.com/office/drawing/2014/main" id="{C8CC3992-E668-4FAE-BB97-1883CBB5D9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8769" y="3665231"/>
            <a:ext cx="666750" cy="666750"/>
          </a:xfrm>
          <a:prstGeom prst="rect">
            <a:avLst/>
          </a:prstGeom>
        </p:spPr>
      </p:pic>
      <p:sp>
        <p:nvSpPr>
          <p:cNvPr id="6" name="Text Placeholder 3">
            <a:extLst>
              <a:ext uri="{FF2B5EF4-FFF2-40B4-BE49-F238E27FC236}">
                <a16:creationId xmlns:a16="http://schemas.microsoft.com/office/drawing/2014/main" id="{0750D7D7-17C1-417E-AAE2-84438C87CDA3}"/>
              </a:ext>
            </a:extLst>
          </p:cNvPr>
          <p:cNvSpPr txBox="1">
            <a:spLocks/>
          </p:cNvSpPr>
          <p:nvPr userDrawn="1"/>
        </p:nvSpPr>
        <p:spPr>
          <a:xfrm>
            <a:off x="1529264" y="2780639"/>
            <a:ext cx="2326896"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Bijlage</a:t>
            </a:r>
          </a:p>
        </p:txBody>
      </p:sp>
    </p:spTree>
    <p:extLst>
      <p:ext uri="{BB962C8B-B14F-4D97-AF65-F5344CB8AC3E}">
        <p14:creationId xmlns:p14="http://schemas.microsoft.com/office/powerpoint/2010/main" val="222374094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jlage 2">
    <p:bg>
      <p:bgPr>
        <a:solidFill>
          <a:srgbClr val="1369EA"/>
        </a:solidFill>
        <a:effectLst/>
      </p:bgPr>
    </p:bg>
    <p:spTree>
      <p:nvGrpSpPr>
        <p:cNvPr id="1" name=""/>
        <p:cNvGrpSpPr/>
        <p:nvPr/>
      </p:nvGrpSpPr>
      <p:grpSpPr>
        <a:xfrm>
          <a:off x="0" y="0"/>
          <a:ext cx="0" cy="0"/>
          <a:chOff x="0" y="0"/>
          <a:chExt cx="0" cy="0"/>
        </a:xfrm>
      </p:grpSpPr>
      <p:pic>
        <p:nvPicPr>
          <p:cNvPr id="7" name="Afbeelding 6" descr="Afbeelding met muziek, houten, sluiten&#10;&#10;Automatisch gegenereerde beschrijving">
            <a:extLst>
              <a:ext uri="{FF2B5EF4-FFF2-40B4-BE49-F238E27FC236}">
                <a16:creationId xmlns:a16="http://schemas.microsoft.com/office/drawing/2014/main" id="{48B01906-1F26-4198-9B0A-B9E8A23917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 b="14887"/>
          <a:stretch/>
        </p:blipFill>
        <p:spPr>
          <a:xfrm>
            <a:off x="0" y="-1"/>
            <a:ext cx="12192000" cy="6858001"/>
          </a:xfrm>
          <a:prstGeom prst="rect">
            <a:avLst/>
          </a:prstGeom>
        </p:spPr>
      </p:pic>
      <p:sp>
        <p:nvSpPr>
          <p:cNvPr id="5" name="Rounded Rectangle 14">
            <a:extLst>
              <a:ext uri="{FF2B5EF4-FFF2-40B4-BE49-F238E27FC236}">
                <a16:creationId xmlns:a16="http://schemas.microsoft.com/office/drawing/2014/main" id="{41A55487-3EE1-4D19-94FB-53E01C4EBBAD}"/>
              </a:ext>
            </a:extLst>
          </p:cNvPr>
          <p:cNvSpPr>
            <a:spLocks/>
          </p:cNvSpPr>
          <p:nvPr userDrawn="1"/>
        </p:nvSpPr>
        <p:spPr>
          <a:xfrm>
            <a:off x="345725" y="4645229"/>
            <a:ext cx="5355827" cy="1531454"/>
          </a:xfrm>
          <a:prstGeom prst="roundRect">
            <a:avLst>
              <a:gd name="adj" fmla="val 6521"/>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 Placeholder 3">
            <a:extLst>
              <a:ext uri="{FF2B5EF4-FFF2-40B4-BE49-F238E27FC236}">
                <a16:creationId xmlns:a16="http://schemas.microsoft.com/office/drawing/2014/main" id="{89A910FD-921E-4B1B-90DE-59BCCD78B9CD}"/>
              </a:ext>
            </a:extLst>
          </p:cNvPr>
          <p:cNvSpPr txBox="1">
            <a:spLocks/>
          </p:cNvSpPr>
          <p:nvPr userDrawn="1"/>
        </p:nvSpPr>
        <p:spPr>
          <a:xfrm>
            <a:off x="759204" y="4897683"/>
            <a:ext cx="4288085" cy="78256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3500" b="0"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2500" b="0"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2000" b="0"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1500" b="0"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4500" b="0" i="0" u="none" strike="noStrike" cap="none" spc="0" baseline="0">
                <a:solidFill>
                  <a:srgbClr val="1369EA"/>
                </a:solidFill>
                <a:uFillTx/>
                <a:latin typeface="Arial"/>
                <a:ea typeface="Arial"/>
                <a:cs typeface="Arial"/>
                <a:sym typeface="Arial"/>
              </a:defRPr>
            </a:lvl9pPr>
          </a:lstStyle>
          <a:p>
            <a:r>
              <a:rPr lang="nl-NL" sz="4800" b="1" dirty="0">
                <a:solidFill>
                  <a:schemeClr val="tx1"/>
                </a:solidFill>
              </a:rPr>
              <a:t>Bijlage</a:t>
            </a:r>
          </a:p>
        </p:txBody>
      </p:sp>
      <p:pic>
        <p:nvPicPr>
          <p:cNvPr id="8" name="Afbeelding 7">
            <a:extLst>
              <a:ext uri="{FF2B5EF4-FFF2-40B4-BE49-F238E27FC236}">
                <a16:creationId xmlns:a16="http://schemas.microsoft.com/office/drawing/2014/main" id="{8B318E07-7E6D-422A-A234-C76434FFEE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6205" y="4897683"/>
            <a:ext cx="666750" cy="666750"/>
          </a:xfrm>
          <a:prstGeom prst="rect">
            <a:avLst/>
          </a:prstGeom>
        </p:spPr>
      </p:pic>
      <p:pic>
        <p:nvPicPr>
          <p:cNvPr id="10" name="Picture 24">
            <a:extLst>
              <a:ext uri="{FF2B5EF4-FFF2-40B4-BE49-F238E27FC236}">
                <a16:creationId xmlns:a16="http://schemas.microsoft.com/office/drawing/2014/main" id="{C1E2A21C-50FC-401C-B855-BA68E513B6E3}"/>
              </a:ext>
            </a:extLst>
          </p:cNvPr>
          <p:cNvPicPr>
            <a:picLocks noChangeAspect="1"/>
          </p:cNvPicPr>
          <p:nvPr userDrawn="1"/>
        </p:nvPicPr>
        <p:blipFill>
          <a:blip r:embed="rId4"/>
          <a:stretch>
            <a:fillRect/>
          </a:stretch>
        </p:blipFill>
        <p:spPr>
          <a:xfrm>
            <a:off x="10134512" y="99428"/>
            <a:ext cx="802800" cy="282380"/>
          </a:xfrm>
          <a:prstGeom prst="rect">
            <a:avLst/>
          </a:prstGeom>
        </p:spPr>
      </p:pic>
      <p:pic>
        <p:nvPicPr>
          <p:cNvPr id="11" name="Picture 25">
            <a:extLst>
              <a:ext uri="{FF2B5EF4-FFF2-40B4-BE49-F238E27FC236}">
                <a16:creationId xmlns:a16="http://schemas.microsoft.com/office/drawing/2014/main" id="{40F8C925-4DFA-4496-957B-41F351AC66D3}"/>
              </a:ext>
            </a:extLst>
          </p:cNvPr>
          <p:cNvPicPr>
            <a:picLocks noChangeAspect="1"/>
          </p:cNvPicPr>
          <p:nvPr userDrawn="1"/>
        </p:nvPicPr>
        <p:blipFill>
          <a:blip r:embed="rId5"/>
          <a:stretch>
            <a:fillRect/>
          </a:stretch>
        </p:blipFill>
        <p:spPr>
          <a:xfrm>
            <a:off x="11106977" y="-12425"/>
            <a:ext cx="567589" cy="567589"/>
          </a:xfrm>
          <a:prstGeom prst="rect">
            <a:avLst/>
          </a:prstGeom>
        </p:spPr>
      </p:pic>
    </p:spTree>
    <p:extLst>
      <p:ext uri="{BB962C8B-B14F-4D97-AF65-F5344CB8AC3E}">
        <p14:creationId xmlns:p14="http://schemas.microsoft.com/office/powerpoint/2010/main" val="242092316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eekproef en verantwoording slide">
    <p:spTree>
      <p:nvGrpSpPr>
        <p:cNvPr id="1" name=""/>
        <p:cNvGrpSpPr/>
        <p:nvPr/>
      </p:nvGrpSpPr>
      <p:grpSpPr>
        <a:xfrm>
          <a:off x="0" y="0"/>
          <a:ext cx="0" cy="0"/>
          <a:chOff x="0" y="0"/>
          <a:chExt cx="0" cy="0"/>
        </a:xfrm>
      </p:grpSpPr>
      <p:pic>
        <p:nvPicPr>
          <p:cNvPr id="4" name="Picture 24">
            <a:extLst>
              <a:ext uri="{FF2B5EF4-FFF2-40B4-BE49-F238E27FC236}">
                <a16:creationId xmlns:a16="http://schemas.microsoft.com/office/drawing/2014/main" id="{FE833395-24B0-4098-9F9F-D19583079CE0}"/>
              </a:ext>
            </a:extLst>
          </p:cNvPr>
          <p:cNvPicPr>
            <a:picLocks noChangeAspect="1"/>
          </p:cNvPicPr>
          <p:nvPr userDrawn="1"/>
        </p:nvPicPr>
        <p:blipFill>
          <a:blip r:embed="rId2"/>
          <a:stretch>
            <a:fillRect/>
          </a:stretch>
        </p:blipFill>
        <p:spPr>
          <a:xfrm>
            <a:off x="10134512" y="99428"/>
            <a:ext cx="802800" cy="282380"/>
          </a:xfrm>
          <a:prstGeom prst="rect">
            <a:avLst/>
          </a:prstGeom>
        </p:spPr>
      </p:pic>
      <p:pic>
        <p:nvPicPr>
          <p:cNvPr id="7" name="Afbeelding 6">
            <a:extLst>
              <a:ext uri="{FF2B5EF4-FFF2-40B4-BE49-F238E27FC236}">
                <a16:creationId xmlns:a16="http://schemas.microsoft.com/office/drawing/2014/main" id="{7FC7395F-0307-4733-8EF9-4A98D7217DC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0025"/>
          <a:stretch/>
        </p:blipFill>
        <p:spPr>
          <a:xfrm>
            <a:off x="10134512" y="119223"/>
            <a:ext cx="802800" cy="317589"/>
          </a:xfrm>
          <a:prstGeom prst="rect">
            <a:avLst/>
          </a:prstGeom>
        </p:spPr>
      </p:pic>
      <p:pic>
        <p:nvPicPr>
          <p:cNvPr id="9" name="Afbeelding 8" descr="Afbeelding met tekst, illustratie&#10;&#10;Automatisch gegenereerde beschrijving">
            <a:extLst>
              <a:ext uri="{FF2B5EF4-FFF2-40B4-BE49-F238E27FC236}">
                <a16:creationId xmlns:a16="http://schemas.microsoft.com/office/drawing/2014/main" id="{D6980684-4FAA-463E-AC99-008DAECF20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19205" y="0"/>
            <a:ext cx="593833" cy="593833"/>
          </a:xfrm>
          <a:prstGeom prst="rect">
            <a:avLst/>
          </a:prstGeom>
        </p:spPr>
      </p:pic>
      <p:sp>
        <p:nvSpPr>
          <p:cNvPr id="11" name="Tijdelijke aanduiding voor tekst 10">
            <a:extLst>
              <a:ext uri="{FF2B5EF4-FFF2-40B4-BE49-F238E27FC236}">
                <a16:creationId xmlns:a16="http://schemas.microsoft.com/office/drawing/2014/main" id="{0782FC27-A1AF-4405-B5BF-AE17CAC0945B}"/>
              </a:ext>
            </a:extLst>
          </p:cNvPr>
          <p:cNvSpPr>
            <a:spLocks noGrp="1"/>
          </p:cNvSpPr>
          <p:nvPr>
            <p:ph type="body" sz="quarter" idx="10"/>
          </p:nvPr>
        </p:nvSpPr>
        <p:spPr>
          <a:xfrm>
            <a:off x="478963" y="1387753"/>
            <a:ext cx="10363200" cy="4661694"/>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ekstvak 11">
            <a:extLst>
              <a:ext uri="{FF2B5EF4-FFF2-40B4-BE49-F238E27FC236}">
                <a16:creationId xmlns:a16="http://schemas.microsoft.com/office/drawing/2014/main" id="{EF9559A1-46AF-46C9-B649-8A9A9813FAA5}"/>
              </a:ext>
            </a:extLst>
          </p:cNvPr>
          <p:cNvSpPr txBox="1"/>
          <p:nvPr userDrawn="1"/>
        </p:nvSpPr>
        <p:spPr>
          <a:xfrm>
            <a:off x="478963" y="415432"/>
            <a:ext cx="8647108" cy="5265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l" defTabSz="410766"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rgbClr val="1369EA"/>
                </a:solidFill>
                <a:effectLst/>
                <a:uFillTx/>
                <a:latin typeface="+mn-lt"/>
                <a:ea typeface="+mn-ea"/>
                <a:cs typeface="+mn-cs"/>
                <a:sym typeface="Helvetica Light"/>
              </a:rPr>
              <a:t>Steekproef en verantwoording</a:t>
            </a:r>
          </a:p>
        </p:txBody>
      </p:sp>
    </p:spTree>
    <p:extLst>
      <p:ext uri="{BB962C8B-B14F-4D97-AF65-F5344CB8AC3E}">
        <p14:creationId xmlns:p14="http://schemas.microsoft.com/office/powerpoint/2010/main" val="12002194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lours">
    <p:spTree>
      <p:nvGrpSpPr>
        <p:cNvPr id="1" name=""/>
        <p:cNvGrpSpPr/>
        <p:nvPr/>
      </p:nvGrpSpPr>
      <p:grpSpPr>
        <a:xfrm>
          <a:off x="0" y="0"/>
          <a:ext cx="0" cy="0"/>
          <a:chOff x="0" y="0"/>
          <a:chExt cx="0" cy="0"/>
        </a:xfrm>
      </p:grpSpPr>
      <p:sp>
        <p:nvSpPr>
          <p:cNvPr id="56" name="Rectangle"/>
          <p:cNvSpPr/>
          <p:nvPr/>
        </p:nvSpPr>
        <p:spPr>
          <a:xfrm>
            <a:off x="-16934" y="3490549"/>
            <a:ext cx="6120905" cy="3363219"/>
          </a:xfrm>
          <a:prstGeom prst="rect">
            <a:avLst/>
          </a:prstGeom>
          <a:solidFill>
            <a:srgbClr val="F0F1F1"/>
          </a:solidFill>
          <a:ln w="3175">
            <a:miter lim="400000"/>
          </a:ln>
        </p:spPr>
        <p:txBody>
          <a:bodyPr lIns="32147" tIns="32147" rIns="32147" bIns="32147" anchor="ctr"/>
          <a:lstStyle/>
          <a:p>
            <a:pPr>
              <a:defRPr sz="3600">
                <a:solidFill>
                  <a:srgbClr val="00D1FF"/>
                </a:solidFill>
              </a:defRPr>
            </a:pPr>
            <a:endParaRPr sz="1800"/>
          </a:p>
        </p:txBody>
      </p:sp>
      <p:sp>
        <p:nvSpPr>
          <p:cNvPr id="57" name="Rectangle"/>
          <p:cNvSpPr/>
          <p:nvPr/>
        </p:nvSpPr>
        <p:spPr>
          <a:xfrm>
            <a:off x="6100233" y="-4234"/>
            <a:ext cx="6120905" cy="6858001"/>
          </a:xfrm>
          <a:prstGeom prst="rect">
            <a:avLst/>
          </a:prstGeom>
          <a:solidFill>
            <a:srgbClr val="1369EA"/>
          </a:solidFill>
          <a:ln w="3175">
            <a:miter lim="400000"/>
          </a:ln>
        </p:spPr>
        <p:txBody>
          <a:bodyPr lIns="32147" tIns="32147" rIns="32147" bIns="32147" anchor="ctr"/>
          <a:lstStyle/>
          <a:p>
            <a:pPr>
              <a:defRPr sz="3600"/>
            </a:pPr>
            <a:endParaRPr sz="1800"/>
          </a:p>
        </p:txBody>
      </p:sp>
      <p:sp>
        <p:nvSpPr>
          <p:cNvPr id="58" name="©2019 BlueField"/>
          <p:cNvSpPr txBox="1"/>
          <p:nvPr/>
        </p:nvSpPr>
        <p:spPr>
          <a:xfrm>
            <a:off x="10754647" y="6267766"/>
            <a:ext cx="919323" cy="2157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7" tIns="32147" rIns="32147" bIns="32147">
            <a:spAutoFit/>
          </a:bodyPr>
          <a:lstStyle>
            <a:lvl1pPr algn="l" defTabSz="642937">
              <a:lnSpc>
                <a:spcPct val="120000"/>
              </a:lnSpc>
              <a:defRPr sz="1800">
                <a:solidFill>
                  <a:srgbClr val="1369EA"/>
                </a:solidFill>
                <a:latin typeface="Arial"/>
                <a:ea typeface="Arial"/>
                <a:cs typeface="Arial"/>
                <a:sym typeface="Arial"/>
              </a:defRPr>
            </a:lvl1pPr>
          </a:lstStyle>
          <a:p>
            <a:r>
              <a:rPr sz="900"/>
              <a:t>©2019 BlueField</a:t>
            </a:r>
          </a:p>
        </p:txBody>
      </p:sp>
      <p:sp>
        <p:nvSpPr>
          <p:cNvPr id="59" name="Colours"/>
          <p:cNvSpPr txBox="1"/>
          <p:nvPr/>
        </p:nvSpPr>
        <p:spPr>
          <a:xfrm>
            <a:off x="444004" y="440134"/>
            <a:ext cx="7024093" cy="67290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lgn="l">
              <a:defRPr sz="6500" b="1">
                <a:solidFill>
                  <a:srgbClr val="1369EA"/>
                </a:solidFill>
                <a:latin typeface="Arial"/>
                <a:ea typeface="Arial"/>
                <a:cs typeface="Arial"/>
                <a:sym typeface="Arial"/>
              </a:defRPr>
            </a:lvl1pPr>
          </a:lstStyle>
          <a:p>
            <a:r>
              <a:rPr sz="3250"/>
              <a:t>Colours</a:t>
            </a:r>
          </a:p>
        </p:txBody>
      </p:sp>
      <p:sp>
        <p:nvSpPr>
          <p:cNvPr id="60" name="Rectangle"/>
          <p:cNvSpPr/>
          <p:nvPr/>
        </p:nvSpPr>
        <p:spPr>
          <a:xfrm>
            <a:off x="6100233" y="3490549"/>
            <a:ext cx="6120905" cy="3363219"/>
          </a:xfrm>
          <a:prstGeom prst="rect">
            <a:avLst/>
          </a:prstGeom>
          <a:solidFill>
            <a:srgbClr val="00D1FF"/>
          </a:solidFill>
          <a:ln w="3175">
            <a:miter lim="400000"/>
          </a:ln>
        </p:spPr>
        <p:txBody>
          <a:bodyPr lIns="32147" tIns="32147" rIns="32147" bIns="32147" anchor="ctr"/>
          <a:lstStyle/>
          <a:p>
            <a:pPr>
              <a:defRPr sz="3600">
                <a:solidFill>
                  <a:srgbClr val="00D1FF"/>
                </a:solidFill>
              </a:defRPr>
            </a:pPr>
            <a:endParaRPr sz="1800"/>
          </a:p>
        </p:txBody>
      </p:sp>
      <p:sp>
        <p:nvSpPr>
          <p:cNvPr id="61" name="#1369EA"/>
          <p:cNvSpPr txBox="1"/>
          <p:nvPr/>
        </p:nvSpPr>
        <p:spPr>
          <a:xfrm>
            <a:off x="6348350" y="326629"/>
            <a:ext cx="587502" cy="2188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7" tIns="32147" rIns="32147" bIns="32147" anchor="ctr">
            <a:spAutoFit/>
          </a:bodyPr>
          <a:lstStyle>
            <a:lvl1pPr>
              <a:defRPr sz="2000"/>
            </a:lvl1pPr>
          </a:lstStyle>
          <a:p>
            <a:r>
              <a:rPr sz="1000"/>
              <a:t>#1369EA</a:t>
            </a:r>
          </a:p>
        </p:txBody>
      </p:sp>
      <p:sp>
        <p:nvSpPr>
          <p:cNvPr id="62" name="#00D1FF"/>
          <p:cNvSpPr txBox="1"/>
          <p:nvPr/>
        </p:nvSpPr>
        <p:spPr>
          <a:xfrm>
            <a:off x="6343541" y="3831829"/>
            <a:ext cx="597119" cy="2188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7" tIns="32147" rIns="32147" bIns="32147" anchor="ctr">
            <a:spAutoFit/>
          </a:bodyPr>
          <a:lstStyle>
            <a:lvl1pPr>
              <a:defRPr sz="2000"/>
            </a:lvl1pPr>
          </a:lstStyle>
          <a:p>
            <a:r>
              <a:rPr sz="1000"/>
              <a:t>#00D1FF</a:t>
            </a:r>
          </a:p>
        </p:txBody>
      </p:sp>
      <p:sp>
        <p:nvSpPr>
          <p:cNvPr id="64" name="#F0F1F1"/>
          <p:cNvSpPr txBox="1"/>
          <p:nvPr/>
        </p:nvSpPr>
        <p:spPr>
          <a:xfrm>
            <a:off x="407154" y="3831829"/>
            <a:ext cx="582692" cy="2188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7" tIns="32147" rIns="32147" bIns="32147" anchor="ctr">
            <a:spAutoFit/>
          </a:bodyPr>
          <a:lstStyle>
            <a:lvl1pPr>
              <a:defRPr sz="2000">
                <a:solidFill>
                  <a:srgbClr val="1369EA"/>
                </a:solidFill>
              </a:defRPr>
            </a:lvl1pPr>
          </a:lstStyle>
          <a:p>
            <a:r>
              <a:rPr sz="1000"/>
              <a:t>#F0F1F1</a:t>
            </a:r>
          </a:p>
        </p:txBody>
      </p:sp>
      <p:sp>
        <p:nvSpPr>
          <p:cNvPr id="65" name="Slide Number"/>
          <p:cNvSpPr txBox="1">
            <a:spLocks noGrp="1"/>
          </p:cNvSpPr>
          <p:nvPr>
            <p:ph type="sldNum" sz="quarter" idx="2"/>
          </p:nvPr>
        </p:nvSpPr>
        <p:spPr>
          <a:xfrm>
            <a:off x="11731212" y="6548908"/>
            <a:ext cx="411970" cy="314508"/>
          </a:xfrm>
          <a:prstGeom prst="rect">
            <a:avLst/>
          </a:prstGeom>
          <a:ln w="3175">
            <a:miter lim="400000"/>
          </a:ln>
        </p:spPr>
        <p:txBody>
          <a:bodyPr wrap="none" lIns="64293" tIns="64293" rIns="64293" bIns="64293">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0766"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1369EA"/>
                </a:solidFill>
                <a:effectLst/>
                <a:uFillTx/>
                <a:latin typeface="+mn-lt"/>
                <a:ea typeface="+mn-ea"/>
                <a:cs typeface="+mn-cs"/>
                <a:sym typeface="Helvetica Light"/>
              </a:defRPr>
            </a:lvl1pPr>
            <a:lvl2pPr marL="0" marR="0" indent="1143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2pPr>
            <a:lvl3pPr marL="0" marR="0" indent="2286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3pPr>
            <a:lvl4pPr marL="0" marR="0" indent="3429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4pPr>
            <a:lvl5pPr marL="0" marR="0" indent="4572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5pPr>
            <a:lvl6pPr marL="0" marR="0" indent="5715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6pPr>
            <a:lvl7pPr marL="0" marR="0" indent="6858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7pPr>
            <a:lvl8pPr marL="0" marR="0" indent="8001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8pPr>
            <a:lvl9pPr marL="0" marR="0" indent="914400" algn="ctr" defTabSz="410766"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lvl9pPr>
          </a:lstStyle>
          <a:p>
            <a:fld id="{C94935FC-B8E8-4D82-A27E-8955DF772422}" type="slidenum">
              <a:rPr lang="nl-NL" smtClean="0"/>
              <a:pPr/>
              <a:t>‹nr.›</a:t>
            </a:fld>
            <a:endParaRPr/>
          </a:p>
        </p:txBody>
      </p:sp>
    </p:spTree>
    <p:extLst>
      <p:ext uri="{BB962C8B-B14F-4D97-AF65-F5344CB8AC3E}">
        <p14:creationId xmlns:p14="http://schemas.microsoft.com/office/powerpoint/2010/main" val="13443418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5C458-4894-4B65-B186-43EE13750F5D}"/>
              </a:ext>
            </a:extLst>
          </p:cNvPr>
          <p:cNvSpPr>
            <a:spLocks noGrp="1"/>
          </p:cNvSpPr>
          <p:nvPr>
            <p:ph type="title"/>
          </p:nvPr>
        </p:nvSpPr>
        <p:spPr/>
        <p:txBody>
          <a:bodyPr/>
          <a:lstStyle/>
          <a:p>
            <a:r>
              <a:rPr lang="nl-NL" dirty="0"/>
              <a:t>Klik om stijl te bewerken</a:t>
            </a:r>
          </a:p>
        </p:txBody>
      </p:sp>
      <p:sp>
        <p:nvSpPr>
          <p:cNvPr id="5" name="Tijdelijke aanduiding voor tekst 14">
            <a:extLst>
              <a:ext uri="{FF2B5EF4-FFF2-40B4-BE49-F238E27FC236}">
                <a16:creationId xmlns:a16="http://schemas.microsoft.com/office/drawing/2014/main" id="{388D1049-251D-4A86-B011-4695ADD351DB}"/>
              </a:ext>
            </a:extLst>
          </p:cNvPr>
          <p:cNvSpPr>
            <a:spLocks noGrp="1"/>
          </p:cNvSpPr>
          <p:nvPr>
            <p:ph idx="1"/>
          </p:nvPr>
        </p:nvSpPr>
        <p:spPr>
          <a:xfrm>
            <a:off x="444004" y="1420379"/>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7786858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rgbClr val="1369EA"/>
        </a:solidFill>
        <a:effectLst/>
      </p:bgPr>
    </p:bg>
    <p:spTree>
      <p:nvGrpSpPr>
        <p:cNvPr id="1" name=""/>
        <p:cNvGrpSpPr/>
        <p:nvPr/>
      </p:nvGrpSpPr>
      <p:grpSpPr>
        <a:xfrm>
          <a:off x="0" y="0"/>
          <a:ext cx="0" cy="0"/>
          <a:chOff x="0" y="0"/>
          <a:chExt cx="0" cy="0"/>
        </a:xfrm>
      </p:grpSpPr>
      <p:sp>
        <p:nvSpPr>
          <p:cNvPr id="46" name="bluefield.eu…"/>
          <p:cNvSpPr txBox="1"/>
          <p:nvPr/>
        </p:nvSpPr>
        <p:spPr>
          <a:xfrm>
            <a:off x="607789" y="4099645"/>
            <a:ext cx="10717436" cy="14244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7" tIns="32147" rIns="32147" bIns="32147">
            <a:spAutoFit/>
          </a:bodyPr>
          <a:lstStyle/>
          <a:p>
            <a:pPr algn="l" defTabSz="228600">
              <a:lnSpc>
                <a:spcPct val="120000"/>
              </a:lnSpc>
              <a:defRPr sz="3000">
                <a:latin typeface="Arial"/>
                <a:ea typeface="Arial"/>
                <a:cs typeface="Arial"/>
                <a:sym typeface="Arial"/>
              </a:defRPr>
            </a:pPr>
            <a:endParaRPr lang="nl-NL" sz="1500" b="1" dirty="0"/>
          </a:p>
          <a:p>
            <a:pPr algn="l" defTabSz="228600">
              <a:lnSpc>
                <a:spcPct val="120000"/>
              </a:lnSpc>
              <a:defRPr sz="3000">
                <a:latin typeface="Arial"/>
                <a:ea typeface="Arial"/>
                <a:cs typeface="Arial"/>
                <a:sym typeface="Arial"/>
              </a:defRPr>
            </a:pPr>
            <a:r>
              <a:rPr lang="nl-NL" sz="1500" b="1" dirty="0"/>
              <a:t>Totta Research, part of Blue Field Agency</a:t>
            </a:r>
            <a:br>
              <a:rPr sz="1500" dirty="0"/>
            </a:br>
            <a:r>
              <a:rPr sz="1500" dirty="0"/>
              <a:t>Joan Muyskenweg 39 </a:t>
            </a:r>
          </a:p>
          <a:p>
            <a:pPr algn="l" defTabSz="228600">
              <a:lnSpc>
                <a:spcPct val="120000"/>
              </a:lnSpc>
              <a:defRPr sz="3000">
                <a:latin typeface="Arial"/>
                <a:ea typeface="Arial"/>
                <a:cs typeface="Arial"/>
                <a:sym typeface="Arial"/>
              </a:defRPr>
            </a:pPr>
            <a:r>
              <a:rPr sz="1500" dirty="0"/>
              <a:t>1114 AN  Amsterdam</a:t>
            </a:r>
          </a:p>
          <a:p>
            <a:pPr algn="l" defTabSz="228600">
              <a:lnSpc>
                <a:spcPct val="120000"/>
              </a:lnSpc>
              <a:defRPr sz="3000">
                <a:latin typeface="Arial"/>
                <a:ea typeface="Arial"/>
                <a:cs typeface="Arial"/>
                <a:sym typeface="Arial"/>
              </a:defRPr>
            </a:pPr>
            <a:r>
              <a:rPr sz="1500" dirty="0"/>
              <a:t>The Netherlands</a:t>
            </a:r>
          </a:p>
        </p:txBody>
      </p:sp>
      <p:sp>
        <p:nvSpPr>
          <p:cNvPr id="47" name="Bluefield ©2019, Amsterdam…"/>
          <p:cNvSpPr txBox="1"/>
          <p:nvPr/>
        </p:nvSpPr>
        <p:spPr>
          <a:xfrm>
            <a:off x="9313170" y="4459792"/>
            <a:ext cx="2012056" cy="13809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7" tIns="32147" rIns="32147" bIns="32147" anchor="ctr">
            <a:spAutoFit/>
          </a:bodyPr>
          <a:lstStyle/>
          <a:p>
            <a:pPr algn="l" defTabSz="274320">
              <a:lnSpc>
                <a:spcPct val="120000"/>
              </a:lnSpc>
              <a:defRPr sz="2000" b="1">
                <a:latin typeface="Arial"/>
                <a:ea typeface="Arial"/>
                <a:cs typeface="Arial"/>
                <a:sym typeface="Arial"/>
              </a:defRPr>
            </a:pPr>
            <a:r>
              <a:rPr sz="800" dirty="0"/>
              <a:t>Blue</a:t>
            </a:r>
            <a:r>
              <a:rPr lang="nl-NL" sz="800" dirty="0"/>
              <a:t> </a:t>
            </a:r>
            <a:r>
              <a:rPr sz="800" dirty="0"/>
              <a:t>field ©20</a:t>
            </a:r>
            <a:r>
              <a:rPr lang="nl-NL" sz="800" dirty="0"/>
              <a:t>21</a:t>
            </a:r>
            <a:r>
              <a:rPr sz="800" dirty="0"/>
              <a:t>, Amsterdam </a:t>
            </a:r>
          </a:p>
          <a:p>
            <a:pPr algn="l" defTabSz="274320">
              <a:lnSpc>
                <a:spcPct val="120000"/>
              </a:lnSpc>
              <a:defRPr sz="2000">
                <a:latin typeface="Arial"/>
                <a:ea typeface="Arial"/>
                <a:cs typeface="Arial"/>
                <a:sym typeface="Arial"/>
              </a:defRPr>
            </a:pPr>
            <a:r>
              <a:rPr sz="800" dirty="0"/>
              <a:t>All copyrights and intellectual property rights of this presentation are owned by Blue</a:t>
            </a:r>
            <a:r>
              <a:rPr lang="nl-NL" sz="800" dirty="0"/>
              <a:t> </a:t>
            </a:r>
            <a:r>
              <a:rPr sz="800" dirty="0"/>
              <a:t>field in Amsterdam. It is not permitted without written permission from Blue</a:t>
            </a:r>
            <a:r>
              <a:rPr lang="nl-NL" sz="800" dirty="0"/>
              <a:t> </a:t>
            </a:r>
            <a:r>
              <a:rPr sz="800" dirty="0"/>
              <a:t>field to reproduce this presentation or share it with third parties, or outsource work arising from the content of this presentation to third parties.</a:t>
            </a:r>
          </a:p>
        </p:txBody>
      </p:sp>
      <p:sp>
        <p:nvSpPr>
          <p:cNvPr id="48" name="bluefield.eu"/>
          <p:cNvSpPr txBox="1"/>
          <p:nvPr/>
        </p:nvSpPr>
        <p:spPr>
          <a:xfrm>
            <a:off x="9339019" y="6273769"/>
            <a:ext cx="650819" cy="1538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a:defRPr sz="2000">
                <a:latin typeface="Arial"/>
                <a:ea typeface="Arial"/>
                <a:cs typeface="Arial"/>
                <a:sym typeface="Arial"/>
              </a:defRPr>
            </a:lvl1pPr>
          </a:lstStyle>
          <a:p>
            <a:r>
              <a:rPr sz="1000"/>
              <a:t>bluefield.eu</a:t>
            </a:r>
          </a:p>
        </p:txBody>
      </p:sp>
      <p:pic>
        <p:nvPicPr>
          <p:cNvPr id="8" name="Afbeelding 7">
            <a:extLst>
              <a:ext uri="{FF2B5EF4-FFF2-40B4-BE49-F238E27FC236}">
                <a16:creationId xmlns:a16="http://schemas.microsoft.com/office/drawing/2014/main" id="{EA5FC9B6-B5F4-0F49-BB7C-FDDD9506D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7246" y="0"/>
            <a:ext cx="3096722" cy="530675"/>
          </a:xfrm>
          <a:prstGeom prst="rect">
            <a:avLst/>
          </a:prstGeom>
        </p:spPr>
      </p:pic>
      <p:sp>
        <p:nvSpPr>
          <p:cNvPr id="3" name="Tijdelijke aanduiding voor tekst 2">
            <a:extLst>
              <a:ext uri="{FF2B5EF4-FFF2-40B4-BE49-F238E27FC236}">
                <a16:creationId xmlns:a16="http://schemas.microsoft.com/office/drawing/2014/main" id="{DD333320-09CE-4EED-90CB-EC39282D2408}"/>
              </a:ext>
            </a:extLst>
          </p:cNvPr>
          <p:cNvSpPr>
            <a:spLocks noGrp="1"/>
          </p:cNvSpPr>
          <p:nvPr>
            <p:ph type="body" sz="quarter" idx="10" hasCustomPrompt="1"/>
          </p:nvPr>
        </p:nvSpPr>
        <p:spPr>
          <a:xfrm>
            <a:off x="518319" y="1099344"/>
            <a:ext cx="6128544" cy="1670050"/>
          </a:xfrm>
          <a:prstGeom prst="rect">
            <a:avLst/>
          </a:prstGeom>
        </p:spPr>
        <p:txBody>
          <a:bodyPr>
            <a:normAutofit/>
          </a:bodyPr>
          <a:lstStyle>
            <a:lvl1pPr>
              <a:defRPr sz="6900">
                <a:solidFill>
                  <a:schemeClr val="tx1"/>
                </a:solidFill>
              </a:defRPr>
            </a:lvl1pPr>
            <a:lvl5pPr>
              <a:defRPr/>
            </a:lvl5pPr>
          </a:lstStyle>
          <a:p>
            <a:pPr lvl="0"/>
            <a:r>
              <a:rPr lang="nl-NL" dirty="0"/>
              <a:t>Bedankt</a:t>
            </a:r>
          </a:p>
        </p:txBody>
      </p:sp>
    </p:spTree>
    <p:extLst>
      <p:ext uri="{BB962C8B-B14F-4D97-AF65-F5344CB8AC3E}">
        <p14:creationId xmlns:p14="http://schemas.microsoft.com/office/powerpoint/2010/main" val="392845872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rgbClr val="1369EA"/>
        </a:solidFill>
        <a:effectLst/>
      </p:bgPr>
    </p:bg>
    <p:spTree>
      <p:nvGrpSpPr>
        <p:cNvPr id="1" name=""/>
        <p:cNvGrpSpPr/>
        <p:nvPr/>
      </p:nvGrpSpPr>
      <p:grpSpPr>
        <a:xfrm>
          <a:off x="0" y="0"/>
          <a:ext cx="0" cy="0"/>
          <a:chOff x="0" y="0"/>
          <a:chExt cx="0" cy="0"/>
        </a:xfrm>
      </p:grpSpPr>
      <p:sp>
        <p:nvSpPr>
          <p:cNvPr id="46" name="bluefield.eu…"/>
          <p:cNvSpPr txBox="1"/>
          <p:nvPr/>
        </p:nvSpPr>
        <p:spPr>
          <a:xfrm>
            <a:off x="607789" y="4444637"/>
            <a:ext cx="10717436" cy="114746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7" tIns="32147" rIns="32147" bIns="32147">
            <a:spAutoFit/>
          </a:bodyPr>
          <a:lstStyle/>
          <a:p>
            <a:pPr algn="l" defTabSz="228600">
              <a:lnSpc>
                <a:spcPct val="120000"/>
              </a:lnSpc>
              <a:defRPr sz="3000">
                <a:latin typeface="Arial"/>
                <a:ea typeface="Arial"/>
                <a:cs typeface="Arial"/>
                <a:sym typeface="Arial"/>
              </a:defRPr>
            </a:pPr>
            <a:r>
              <a:rPr lang="nl-NL" sz="1500" b="1" dirty="0"/>
              <a:t>Blue Field Agency</a:t>
            </a:r>
            <a:br>
              <a:rPr sz="1500" dirty="0"/>
            </a:br>
            <a:r>
              <a:rPr sz="1500" dirty="0"/>
              <a:t>Joan Muyskenweg 39 </a:t>
            </a:r>
          </a:p>
          <a:p>
            <a:pPr algn="l" defTabSz="228600">
              <a:lnSpc>
                <a:spcPct val="120000"/>
              </a:lnSpc>
              <a:defRPr sz="3000">
                <a:latin typeface="Arial"/>
                <a:ea typeface="Arial"/>
                <a:cs typeface="Arial"/>
                <a:sym typeface="Arial"/>
              </a:defRPr>
            </a:pPr>
            <a:r>
              <a:rPr sz="1500" dirty="0"/>
              <a:t>1114 AN  Amsterdam</a:t>
            </a:r>
          </a:p>
          <a:p>
            <a:pPr algn="l" defTabSz="228600">
              <a:lnSpc>
                <a:spcPct val="120000"/>
              </a:lnSpc>
              <a:defRPr sz="3000">
                <a:latin typeface="Arial"/>
                <a:ea typeface="Arial"/>
                <a:cs typeface="Arial"/>
                <a:sym typeface="Arial"/>
              </a:defRPr>
            </a:pPr>
            <a:r>
              <a:rPr sz="1500" dirty="0"/>
              <a:t>The Netherlands</a:t>
            </a:r>
          </a:p>
        </p:txBody>
      </p:sp>
      <p:sp>
        <p:nvSpPr>
          <p:cNvPr id="47" name="Bluefield ©2019, Amsterdam…"/>
          <p:cNvSpPr txBox="1"/>
          <p:nvPr/>
        </p:nvSpPr>
        <p:spPr>
          <a:xfrm>
            <a:off x="9313170" y="4459792"/>
            <a:ext cx="2012056" cy="13809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147" tIns="32147" rIns="32147" bIns="32147" anchor="ctr">
            <a:spAutoFit/>
          </a:bodyPr>
          <a:lstStyle/>
          <a:p>
            <a:pPr algn="l" defTabSz="274320">
              <a:lnSpc>
                <a:spcPct val="120000"/>
              </a:lnSpc>
              <a:defRPr sz="2000" b="1">
                <a:latin typeface="Arial"/>
                <a:ea typeface="Arial"/>
                <a:cs typeface="Arial"/>
                <a:sym typeface="Arial"/>
              </a:defRPr>
            </a:pPr>
            <a:r>
              <a:rPr sz="800" dirty="0"/>
              <a:t>Blue</a:t>
            </a:r>
            <a:r>
              <a:rPr lang="nl-NL" sz="800" dirty="0"/>
              <a:t> </a:t>
            </a:r>
            <a:r>
              <a:rPr sz="800" dirty="0"/>
              <a:t>field ©20</a:t>
            </a:r>
            <a:r>
              <a:rPr lang="nl-NL" sz="800" dirty="0"/>
              <a:t>21</a:t>
            </a:r>
            <a:r>
              <a:rPr sz="800" dirty="0"/>
              <a:t>, Amsterdam </a:t>
            </a:r>
          </a:p>
          <a:p>
            <a:pPr algn="l" defTabSz="274320">
              <a:lnSpc>
                <a:spcPct val="120000"/>
              </a:lnSpc>
              <a:defRPr sz="2000">
                <a:latin typeface="Arial"/>
                <a:ea typeface="Arial"/>
                <a:cs typeface="Arial"/>
                <a:sym typeface="Arial"/>
              </a:defRPr>
            </a:pPr>
            <a:r>
              <a:rPr sz="800" dirty="0"/>
              <a:t>All copyrights and intellectual property rights of this presentation are owned by Blue</a:t>
            </a:r>
            <a:r>
              <a:rPr lang="nl-NL" sz="800" dirty="0"/>
              <a:t> </a:t>
            </a:r>
            <a:r>
              <a:rPr sz="800" dirty="0"/>
              <a:t>field in Amsterdam. It is not permitted without written permission from Blue</a:t>
            </a:r>
            <a:r>
              <a:rPr lang="nl-NL" sz="800" dirty="0"/>
              <a:t> </a:t>
            </a:r>
            <a:r>
              <a:rPr sz="800" dirty="0"/>
              <a:t>field to reproduce this presentation or share it with third parties, or outsource work arising from the content of this presentation to third parties.</a:t>
            </a:r>
          </a:p>
        </p:txBody>
      </p:sp>
      <p:sp>
        <p:nvSpPr>
          <p:cNvPr id="48" name="bluefield.eu"/>
          <p:cNvSpPr txBox="1"/>
          <p:nvPr/>
        </p:nvSpPr>
        <p:spPr>
          <a:xfrm>
            <a:off x="9339019" y="6273769"/>
            <a:ext cx="650819" cy="15388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l">
              <a:defRPr sz="2000">
                <a:latin typeface="Arial"/>
                <a:ea typeface="Arial"/>
                <a:cs typeface="Arial"/>
                <a:sym typeface="Arial"/>
              </a:defRPr>
            </a:lvl1pPr>
          </a:lstStyle>
          <a:p>
            <a:r>
              <a:rPr sz="1000"/>
              <a:t>bluefield.eu</a:t>
            </a:r>
          </a:p>
        </p:txBody>
      </p:sp>
      <p:pic>
        <p:nvPicPr>
          <p:cNvPr id="8" name="Afbeelding 7">
            <a:extLst>
              <a:ext uri="{FF2B5EF4-FFF2-40B4-BE49-F238E27FC236}">
                <a16:creationId xmlns:a16="http://schemas.microsoft.com/office/drawing/2014/main" id="{EA5FC9B6-B5F4-0F49-BB7C-FDDD9506D6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026"/>
          <a:stretch/>
        </p:blipFill>
        <p:spPr>
          <a:xfrm>
            <a:off x="9661912" y="0"/>
            <a:ext cx="2012056" cy="530675"/>
          </a:xfrm>
          <a:prstGeom prst="rect">
            <a:avLst/>
          </a:prstGeom>
        </p:spPr>
      </p:pic>
      <p:sp>
        <p:nvSpPr>
          <p:cNvPr id="3" name="Tijdelijke aanduiding voor tekst 2">
            <a:extLst>
              <a:ext uri="{FF2B5EF4-FFF2-40B4-BE49-F238E27FC236}">
                <a16:creationId xmlns:a16="http://schemas.microsoft.com/office/drawing/2014/main" id="{DD333320-09CE-4EED-90CB-EC39282D2408}"/>
              </a:ext>
            </a:extLst>
          </p:cNvPr>
          <p:cNvSpPr>
            <a:spLocks noGrp="1"/>
          </p:cNvSpPr>
          <p:nvPr>
            <p:ph type="body" sz="quarter" idx="10" hasCustomPrompt="1"/>
          </p:nvPr>
        </p:nvSpPr>
        <p:spPr>
          <a:xfrm>
            <a:off x="518319" y="1099344"/>
            <a:ext cx="6128544" cy="1670050"/>
          </a:xfrm>
          <a:prstGeom prst="rect">
            <a:avLst/>
          </a:prstGeom>
        </p:spPr>
        <p:txBody>
          <a:bodyPr>
            <a:normAutofit/>
          </a:bodyPr>
          <a:lstStyle>
            <a:lvl1pPr>
              <a:defRPr sz="6900">
                <a:solidFill>
                  <a:schemeClr val="tx1"/>
                </a:solidFill>
              </a:defRPr>
            </a:lvl1pPr>
            <a:lvl5pPr>
              <a:defRPr/>
            </a:lvl5pPr>
          </a:lstStyle>
          <a:p>
            <a:pPr lvl="0"/>
            <a:r>
              <a:rPr lang="nl-NL" dirty="0"/>
              <a:t>Bedankt</a:t>
            </a:r>
          </a:p>
        </p:txBody>
      </p:sp>
    </p:spTree>
    <p:extLst>
      <p:ext uri="{BB962C8B-B14F-4D97-AF65-F5344CB8AC3E}">
        <p14:creationId xmlns:p14="http://schemas.microsoft.com/office/powerpoint/2010/main" val="23659522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met logo's">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2E693C2-532A-40A9-8203-BCB2EF86722C}"/>
              </a:ext>
            </a:extLst>
          </p:cNvPr>
          <p:cNvSpPr/>
          <p:nvPr userDrawn="1"/>
        </p:nvSpPr>
        <p:spPr>
          <a:xfrm>
            <a:off x="0" y="0"/>
            <a:ext cx="4075018" cy="6858000"/>
          </a:xfrm>
          <a:prstGeom prst="rect">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Body Level One…"/>
          <p:cNvSpPr txBox="1">
            <a:spLocks noGrp="1"/>
          </p:cNvSpPr>
          <p:nvPr>
            <p:ph type="body" idx="1"/>
          </p:nvPr>
        </p:nvSpPr>
        <p:spPr>
          <a:xfrm>
            <a:off x="5168796" y="1936866"/>
            <a:ext cx="6868033" cy="4008844"/>
          </a:xfrm>
          <a:prstGeom prst="rect">
            <a:avLst/>
          </a:prstGeom>
        </p:spPr>
        <p:txBody>
          <a:bodyPr/>
          <a:lstStyle>
            <a:lvl2pPr marL="342900" indent="-342900">
              <a:buFont typeface="Arial" panose="020B0604020202020204" pitchFamily="34" charset="0"/>
              <a:buChar char="•"/>
              <a:defRPr/>
            </a:lvl2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dirty="0"/>
          </a:p>
        </p:txBody>
      </p:sp>
      <p:sp>
        <p:nvSpPr>
          <p:cNvPr id="7" name="Title Text">
            <a:extLst>
              <a:ext uri="{FF2B5EF4-FFF2-40B4-BE49-F238E27FC236}">
                <a16:creationId xmlns:a16="http://schemas.microsoft.com/office/drawing/2014/main" id="{5BDAA8B8-0AF1-4A49-AE27-645E8028B3AE}"/>
              </a:ext>
            </a:extLst>
          </p:cNvPr>
          <p:cNvSpPr txBox="1">
            <a:spLocks/>
          </p:cNvSpPr>
          <p:nvPr userDrawn="1"/>
        </p:nvSpPr>
        <p:spPr>
          <a:xfrm>
            <a:off x="341280" y="325722"/>
            <a:ext cx="3332946" cy="6729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r>
              <a:rPr lang="nl-NL" sz="3000" dirty="0">
                <a:solidFill>
                  <a:schemeClr val="tx1"/>
                </a:solidFill>
              </a:rPr>
              <a:t>Geschreven door</a:t>
            </a:r>
          </a:p>
        </p:txBody>
      </p:sp>
      <p:pic>
        <p:nvPicPr>
          <p:cNvPr id="8" name="Afbeelding 7">
            <a:extLst>
              <a:ext uri="{FF2B5EF4-FFF2-40B4-BE49-F238E27FC236}">
                <a16:creationId xmlns:a16="http://schemas.microsoft.com/office/drawing/2014/main" id="{BD2DB018-9576-4CE7-B0BC-B23BF2FFE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5630" y="4010253"/>
            <a:ext cx="686367" cy="686367"/>
          </a:xfrm>
          <a:prstGeom prst="rect">
            <a:avLst/>
          </a:prstGeom>
        </p:spPr>
      </p:pic>
      <p:pic>
        <p:nvPicPr>
          <p:cNvPr id="9" name="Afbeelding 8">
            <a:extLst>
              <a:ext uri="{FF2B5EF4-FFF2-40B4-BE49-F238E27FC236}">
                <a16:creationId xmlns:a16="http://schemas.microsoft.com/office/drawing/2014/main" id="{C7A437E8-AD8F-485A-8823-D3E450FF6C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378" y="5066642"/>
            <a:ext cx="724871" cy="724871"/>
          </a:xfrm>
          <a:prstGeom prst="rect">
            <a:avLst/>
          </a:prstGeom>
        </p:spPr>
      </p:pic>
      <p:pic>
        <p:nvPicPr>
          <p:cNvPr id="10" name="Afbeelding 9">
            <a:extLst>
              <a:ext uri="{FF2B5EF4-FFF2-40B4-BE49-F238E27FC236}">
                <a16:creationId xmlns:a16="http://schemas.microsoft.com/office/drawing/2014/main" id="{476C64BC-C58D-4177-87A8-EB04F067FE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19599" y="3080051"/>
            <a:ext cx="635684" cy="686367"/>
          </a:xfrm>
          <a:prstGeom prst="rect">
            <a:avLst/>
          </a:prstGeom>
        </p:spPr>
      </p:pic>
      <p:pic>
        <p:nvPicPr>
          <p:cNvPr id="11" name="Afbeelding 10">
            <a:extLst>
              <a:ext uri="{FF2B5EF4-FFF2-40B4-BE49-F238E27FC236}">
                <a16:creationId xmlns:a16="http://schemas.microsoft.com/office/drawing/2014/main" id="{BB0B27B8-D07E-429F-BADC-DBAE1A1F865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88532" y="1975282"/>
            <a:ext cx="666750" cy="666750"/>
          </a:xfrm>
          <a:prstGeom prst="rect">
            <a:avLst/>
          </a:prstGeom>
        </p:spPr>
      </p:pic>
      <p:sp>
        <p:nvSpPr>
          <p:cNvPr id="14" name="Image">
            <a:extLst>
              <a:ext uri="{FF2B5EF4-FFF2-40B4-BE49-F238E27FC236}">
                <a16:creationId xmlns:a16="http://schemas.microsoft.com/office/drawing/2014/main" id="{8F78350C-E045-4795-9639-4D5CE8371169}"/>
              </a:ext>
            </a:extLst>
          </p:cNvPr>
          <p:cNvSpPr>
            <a:spLocks noGrp="1"/>
          </p:cNvSpPr>
          <p:nvPr>
            <p:ph type="pic" sz="quarter" idx="13"/>
          </p:nvPr>
        </p:nvSpPr>
        <p:spPr>
          <a:xfrm>
            <a:off x="492636" y="1795110"/>
            <a:ext cx="937153" cy="856627"/>
          </a:xfrm>
          <a:prstGeom prst="rect">
            <a:avLst/>
          </a:prstGeom>
        </p:spPr>
        <p:txBody>
          <a:bodyPr lIns="91439" tIns="45719" rIns="91439" bIns="45719">
            <a:noAutofit/>
          </a:bodyPr>
          <a:lstStyle/>
          <a:p>
            <a:r>
              <a:rPr lang="nl-NL" dirty="0"/>
              <a:t>Klik op het</a:t>
            </a:r>
            <a:endParaRPr dirty="0"/>
          </a:p>
        </p:txBody>
      </p:sp>
      <p:sp>
        <p:nvSpPr>
          <p:cNvPr id="16" name="Image">
            <a:extLst>
              <a:ext uri="{FF2B5EF4-FFF2-40B4-BE49-F238E27FC236}">
                <a16:creationId xmlns:a16="http://schemas.microsoft.com/office/drawing/2014/main" id="{ABCE7832-6625-4E96-B387-D5677BBEAA43}"/>
              </a:ext>
            </a:extLst>
          </p:cNvPr>
          <p:cNvSpPr>
            <a:spLocks noGrp="1"/>
          </p:cNvSpPr>
          <p:nvPr>
            <p:ph type="pic" sz="quarter" idx="14"/>
          </p:nvPr>
        </p:nvSpPr>
        <p:spPr>
          <a:xfrm>
            <a:off x="492636" y="2994920"/>
            <a:ext cx="937153" cy="856627"/>
          </a:xfrm>
          <a:prstGeom prst="rect">
            <a:avLst/>
          </a:prstGeom>
        </p:spPr>
        <p:txBody>
          <a:bodyPr lIns="91439" tIns="45719" rIns="91439" bIns="45719">
            <a:noAutofit/>
          </a:bodyPr>
          <a:lstStyle/>
          <a:p>
            <a:r>
              <a:rPr lang="nl-NL" dirty="0"/>
              <a:t>Klik</a:t>
            </a:r>
            <a:endParaRPr dirty="0"/>
          </a:p>
        </p:txBody>
      </p:sp>
      <p:sp>
        <p:nvSpPr>
          <p:cNvPr id="3" name="Tijdelijke aanduiding voor tekst 2">
            <a:extLst>
              <a:ext uri="{FF2B5EF4-FFF2-40B4-BE49-F238E27FC236}">
                <a16:creationId xmlns:a16="http://schemas.microsoft.com/office/drawing/2014/main" id="{F7E8E4D5-009B-4B7D-B3CD-5690F1FBCAA7}"/>
              </a:ext>
            </a:extLst>
          </p:cNvPr>
          <p:cNvSpPr>
            <a:spLocks noGrp="1"/>
          </p:cNvSpPr>
          <p:nvPr>
            <p:ph type="body" sz="quarter" idx="15" hasCustomPrompt="1"/>
          </p:nvPr>
        </p:nvSpPr>
        <p:spPr>
          <a:xfrm>
            <a:off x="1737519" y="1795463"/>
            <a:ext cx="1828800" cy="846932"/>
          </a:xfrm>
          <a:prstGeom prst="rect">
            <a:avLst/>
          </a:prstGeom>
        </p:spPr>
        <p:txBody>
          <a:bodyPr/>
          <a:lstStyle>
            <a:lvl1pPr>
              <a:defRPr>
                <a:solidFill>
                  <a:schemeClr val="tx1"/>
                </a:solidFill>
              </a:defRPr>
            </a:lvl1pPr>
          </a:lstStyle>
          <a:p>
            <a:pPr lvl="0"/>
            <a:r>
              <a:rPr lang="nl-NL" dirty="0"/>
              <a:t>Naam</a:t>
            </a:r>
          </a:p>
        </p:txBody>
      </p:sp>
      <p:sp>
        <p:nvSpPr>
          <p:cNvPr id="22" name="Tijdelijke aanduiding voor tekst 2">
            <a:extLst>
              <a:ext uri="{FF2B5EF4-FFF2-40B4-BE49-F238E27FC236}">
                <a16:creationId xmlns:a16="http://schemas.microsoft.com/office/drawing/2014/main" id="{6358A4B8-C232-4D93-831A-835807F1BC7F}"/>
              </a:ext>
            </a:extLst>
          </p:cNvPr>
          <p:cNvSpPr>
            <a:spLocks noGrp="1"/>
          </p:cNvSpPr>
          <p:nvPr>
            <p:ph type="body" sz="quarter" idx="16" hasCustomPrompt="1"/>
          </p:nvPr>
        </p:nvSpPr>
        <p:spPr>
          <a:xfrm>
            <a:off x="1737519" y="2994836"/>
            <a:ext cx="1828800" cy="846932"/>
          </a:xfrm>
          <a:prstGeom prst="rect">
            <a:avLst/>
          </a:prstGeom>
        </p:spPr>
        <p:txBody>
          <a:bodyPr/>
          <a:lstStyle>
            <a:lvl1pPr>
              <a:defRPr>
                <a:solidFill>
                  <a:schemeClr val="tx1"/>
                </a:solidFill>
              </a:defRPr>
            </a:lvl1pPr>
          </a:lstStyle>
          <a:p>
            <a:pPr lvl="0"/>
            <a:r>
              <a:rPr lang="nl-NL" dirty="0"/>
              <a:t>Naam</a:t>
            </a:r>
          </a:p>
        </p:txBody>
      </p:sp>
      <p:sp>
        <p:nvSpPr>
          <p:cNvPr id="2" name="Tekstvak 1">
            <a:extLst>
              <a:ext uri="{FF2B5EF4-FFF2-40B4-BE49-F238E27FC236}">
                <a16:creationId xmlns:a16="http://schemas.microsoft.com/office/drawing/2014/main" id="{00FABCAC-75BF-4742-8A2B-B9B90D2DB247}"/>
              </a:ext>
            </a:extLst>
          </p:cNvPr>
          <p:cNvSpPr txBox="1"/>
          <p:nvPr userDrawn="1"/>
        </p:nvSpPr>
        <p:spPr>
          <a:xfrm>
            <a:off x="4319599" y="296559"/>
            <a:ext cx="7330209" cy="5265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l" defTabSz="410766"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rgbClr val="1369EA"/>
                </a:solidFill>
                <a:effectLst/>
                <a:uFillTx/>
                <a:latin typeface="Arial" panose="020B0604020202020204" pitchFamily="34" charset="0"/>
                <a:ea typeface="+mn-ea"/>
                <a:cs typeface="Arial" panose="020B0604020202020204" pitchFamily="34" charset="0"/>
                <a:sym typeface="Helvetica Light"/>
              </a:rPr>
              <a:t>Inhoudsopgave</a:t>
            </a:r>
          </a:p>
        </p:txBody>
      </p:sp>
    </p:spTree>
    <p:extLst>
      <p:ext uri="{BB962C8B-B14F-4D97-AF65-F5344CB8AC3E}">
        <p14:creationId xmlns:p14="http://schemas.microsoft.com/office/powerpoint/2010/main" val="117405937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zonder logo's ">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BEAE0A2-9E91-4C79-ACC9-ABCBC43890A8}"/>
              </a:ext>
            </a:extLst>
          </p:cNvPr>
          <p:cNvSpPr/>
          <p:nvPr userDrawn="1"/>
        </p:nvSpPr>
        <p:spPr>
          <a:xfrm>
            <a:off x="0" y="0"/>
            <a:ext cx="4075018" cy="6858000"/>
          </a:xfrm>
          <a:prstGeom prst="rect">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3600" b="0" i="0" u="none" strike="noStrike" cap="none" spc="0" normalizeH="0" baseline="0">
              <a:ln>
                <a:noFill/>
              </a:ln>
              <a:solidFill>
                <a:srgbClr val="FFFFFF"/>
              </a:solidFill>
              <a:effectLst/>
              <a:uFillTx/>
              <a:latin typeface="+mn-lt"/>
              <a:ea typeface="+mn-ea"/>
              <a:cs typeface="+mn-cs"/>
              <a:sym typeface="Helvetica Light"/>
            </a:endParaRPr>
          </a:p>
        </p:txBody>
      </p:sp>
      <p:sp>
        <p:nvSpPr>
          <p:cNvPr id="26" name="Body Level One…"/>
          <p:cNvSpPr txBox="1">
            <a:spLocks noGrp="1"/>
          </p:cNvSpPr>
          <p:nvPr>
            <p:ph type="body" idx="1"/>
          </p:nvPr>
        </p:nvSpPr>
        <p:spPr>
          <a:xfrm>
            <a:off x="4701702" y="1795110"/>
            <a:ext cx="6868033" cy="4008844"/>
          </a:xfrm>
          <a:prstGeom prst="rect">
            <a:avLst/>
          </a:prstGeom>
        </p:spPr>
        <p:txBody>
          <a:bodyPr/>
          <a:lstStyle>
            <a:lvl2pPr marL="342900" indent="-342900">
              <a:buFont typeface="Arial" panose="020B0604020202020204" pitchFamily="34" charset="0"/>
              <a:buChar char="•"/>
              <a:defRPr/>
            </a:lvl2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dirty="0"/>
          </a:p>
        </p:txBody>
      </p:sp>
      <p:sp>
        <p:nvSpPr>
          <p:cNvPr id="7" name="Title Text">
            <a:extLst>
              <a:ext uri="{FF2B5EF4-FFF2-40B4-BE49-F238E27FC236}">
                <a16:creationId xmlns:a16="http://schemas.microsoft.com/office/drawing/2014/main" id="{5BDAA8B8-0AF1-4A49-AE27-645E8028B3AE}"/>
              </a:ext>
            </a:extLst>
          </p:cNvPr>
          <p:cNvSpPr txBox="1">
            <a:spLocks/>
          </p:cNvSpPr>
          <p:nvPr userDrawn="1"/>
        </p:nvSpPr>
        <p:spPr>
          <a:xfrm>
            <a:off x="341280" y="296559"/>
            <a:ext cx="3332946" cy="6729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r>
              <a:rPr lang="nl-NL" sz="3000" dirty="0">
                <a:solidFill>
                  <a:schemeClr val="tx1"/>
                </a:solidFill>
              </a:rPr>
              <a:t>Geschreven door</a:t>
            </a:r>
          </a:p>
        </p:txBody>
      </p:sp>
      <p:sp>
        <p:nvSpPr>
          <p:cNvPr id="14" name="Image">
            <a:extLst>
              <a:ext uri="{FF2B5EF4-FFF2-40B4-BE49-F238E27FC236}">
                <a16:creationId xmlns:a16="http://schemas.microsoft.com/office/drawing/2014/main" id="{8F78350C-E045-4795-9639-4D5CE8371169}"/>
              </a:ext>
            </a:extLst>
          </p:cNvPr>
          <p:cNvSpPr>
            <a:spLocks noGrp="1"/>
          </p:cNvSpPr>
          <p:nvPr>
            <p:ph type="pic" sz="quarter" idx="13" hasCustomPrompt="1"/>
          </p:nvPr>
        </p:nvSpPr>
        <p:spPr>
          <a:xfrm>
            <a:off x="492636" y="1795110"/>
            <a:ext cx="937153" cy="856627"/>
          </a:xfrm>
          <a:prstGeom prst="rect">
            <a:avLst/>
          </a:prstGeom>
        </p:spPr>
        <p:txBody>
          <a:bodyPr lIns="91439" tIns="45719" rIns="91439" bIns="45719">
            <a:noAutofit/>
          </a:bodyPr>
          <a:lstStyle/>
          <a:p>
            <a:r>
              <a:rPr lang="nl-NL" dirty="0"/>
              <a:t>Foto</a:t>
            </a:r>
            <a:endParaRPr dirty="0"/>
          </a:p>
        </p:txBody>
      </p:sp>
      <p:sp>
        <p:nvSpPr>
          <p:cNvPr id="16" name="Image">
            <a:extLst>
              <a:ext uri="{FF2B5EF4-FFF2-40B4-BE49-F238E27FC236}">
                <a16:creationId xmlns:a16="http://schemas.microsoft.com/office/drawing/2014/main" id="{ABCE7832-6625-4E96-B387-D5677BBEAA43}"/>
              </a:ext>
            </a:extLst>
          </p:cNvPr>
          <p:cNvSpPr>
            <a:spLocks noGrp="1"/>
          </p:cNvSpPr>
          <p:nvPr>
            <p:ph type="pic" sz="quarter" idx="14" hasCustomPrompt="1"/>
          </p:nvPr>
        </p:nvSpPr>
        <p:spPr>
          <a:xfrm>
            <a:off x="492636" y="2994920"/>
            <a:ext cx="937153" cy="856627"/>
          </a:xfrm>
          <a:prstGeom prst="rect">
            <a:avLst/>
          </a:prstGeom>
        </p:spPr>
        <p:txBody>
          <a:bodyPr lIns="91439" tIns="45719" rIns="91439" bIns="45719">
            <a:noAutofit/>
          </a:bodyPr>
          <a:lstStyle>
            <a:lvl1pPr>
              <a:defRPr/>
            </a:lvl1pPr>
          </a:lstStyle>
          <a:p>
            <a:r>
              <a:rPr lang="nl-NL" dirty="0"/>
              <a:t>Foto</a:t>
            </a:r>
            <a:endParaRPr dirty="0"/>
          </a:p>
        </p:txBody>
      </p:sp>
      <p:sp>
        <p:nvSpPr>
          <p:cNvPr id="17" name="Tijdelijke aanduiding voor tekst 2">
            <a:extLst>
              <a:ext uri="{FF2B5EF4-FFF2-40B4-BE49-F238E27FC236}">
                <a16:creationId xmlns:a16="http://schemas.microsoft.com/office/drawing/2014/main" id="{AEF8E692-E90D-4374-B670-065ED80AB1D3}"/>
              </a:ext>
            </a:extLst>
          </p:cNvPr>
          <p:cNvSpPr>
            <a:spLocks noGrp="1"/>
          </p:cNvSpPr>
          <p:nvPr>
            <p:ph type="body" sz="quarter" idx="15" hasCustomPrompt="1"/>
          </p:nvPr>
        </p:nvSpPr>
        <p:spPr>
          <a:xfrm>
            <a:off x="1737519" y="1795463"/>
            <a:ext cx="1828800" cy="846932"/>
          </a:xfrm>
          <a:prstGeom prst="rect">
            <a:avLst/>
          </a:prstGeom>
        </p:spPr>
        <p:txBody>
          <a:bodyPr/>
          <a:lstStyle>
            <a:lvl1pPr>
              <a:defRPr>
                <a:solidFill>
                  <a:schemeClr val="tx1"/>
                </a:solidFill>
              </a:defRPr>
            </a:lvl1pPr>
          </a:lstStyle>
          <a:p>
            <a:pPr lvl="0"/>
            <a:r>
              <a:rPr lang="nl-NL" dirty="0"/>
              <a:t>Naam</a:t>
            </a:r>
          </a:p>
        </p:txBody>
      </p:sp>
      <p:sp>
        <p:nvSpPr>
          <p:cNvPr id="18" name="Tijdelijke aanduiding voor tekst 2">
            <a:extLst>
              <a:ext uri="{FF2B5EF4-FFF2-40B4-BE49-F238E27FC236}">
                <a16:creationId xmlns:a16="http://schemas.microsoft.com/office/drawing/2014/main" id="{4F8BC2F2-B91D-4A70-A96F-6D560A84EC01}"/>
              </a:ext>
            </a:extLst>
          </p:cNvPr>
          <p:cNvSpPr>
            <a:spLocks noGrp="1"/>
          </p:cNvSpPr>
          <p:nvPr>
            <p:ph type="body" sz="quarter" idx="16" hasCustomPrompt="1"/>
          </p:nvPr>
        </p:nvSpPr>
        <p:spPr>
          <a:xfrm>
            <a:off x="1737519" y="3005534"/>
            <a:ext cx="1828800" cy="846932"/>
          </a:xfrm>
          <a:prstGeom prst="rect">
            <a:avLst/>
          </a:prstGeom>
        </p:spPr>
        <p:txBody>
          <a:bodyPr/>
          <a:lstStyle>
            <a:lvl1pPr>
              <a:defRPr>
                <a:solidFill>
                  <a:schemeClr val="tx1"/>
                </a:solidFill>
              </a:defRPr>
            </a:lvl1pPr>
          </a:lstStyle>
          <a:p>
            <a:pPr lvl="0"/>
            <a:r>
              <a:rPr lang="nl-NL" dirty="0"/>
              <a:t>Naam</a:t>
            </a:r>
          </a:p>
        </p:txBody>
      </p:sp>
      <p:sp>
        <p:nvSpPr>
          <p:cNvPr id="11" name="Tekstvak 10">
            <a:extLst>
              <a:ext uri="{FF2B5EF4-FFF2-40B4-BE49-F238E27FC236}">
                <a16:creationId xmlns:a16="http://schemas.microsoft.com/office/drawing/2014/main" id="{4AB2C55B-4799-4911-846A-409EA15F2AB5}"/>
              </a:ext>
            </a:extLst>
          </p:cNvPr>
          <p:cNvSpPr txBox="1"/>
          <p:nvPr userDrawn="1"/>
        </p:nvSpPr>
        <p:spPr>
          <a:xfrm>
            <a:off x="4319599" y="296559"/>
            <a:ext cx="7330209" cy="5265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l" defTabSz="410766" rtl="0" fontAlgn="auto" latinLnBrk="0" hangingPunct="0">
              <a:lnSpc>
                <a:spcPct val="100000"/>
              </a:lnSpc>
              <a:spcBef>
                <a:spcPts val="0"/>
              </a:spcBef>
              <a:spcAft>
                <a:spcPts val="0"/>
              </a:spcAft>
              <a:buClrTx/>
              <a:buSzTx/>
              <a:buFontTx/>
              <a:buNone/>
              <a:tabLst/>
            </a:pPr>
            <a:r>
              <a:rPr kumimoji="0" lang="nl-NL" sz="3000" b="1" i="0" u="none" strike="noStrike" cap="none" spc="0" normalizeH="0" baseline="0" dirty="0">
                <a:ln>
                  <a:noFill/>
                </a:ln>
                <a:solidFill>
                  <a:srgbClr val="1369EA"/>
                </a:solidFill>
                <a:effectLst/>
                <a:uFillTx/>
                <a:latin typeface="Arial" panose="020B0604020202020204" pitchFamily="34" charset="0"/>
                <a:ea typeface="+mn-ea"/>
                <a:cs typeface="Arial" panose="020B0604020202020204" pitchFamily="34" charset="0"/>
                <a:sym typeface="Helvetica Light"/>
              </a:rPr>
              <a:t>Inhoudsopgave</a:t>
            </a:r>
          </a:p>
        </p:txBody>
      </p:sp>
    </p:spTree>
    <p:extLst>
      <p:ext uri="{BB962C8B-B14F-4D97-AF65-F5344CB8AC3E}">
        <p14:creationId xmlns:p14="http://schemas.microsoft.com/office/powerpoint/2010/main" val="9272866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
    <p:spTree>
      <p:nvGrpSpPr>
        <p:cNvPr id="1" name=""/>
        <p:cNvGrpSpPr/>
        <p:nvPr/>
      </p:nvGrpSpPr>
      <p:grpSpPr>
        <a:xfrm>
          <a:off x="0" y="0"/>
          <a:ext cx="0" cy="0"/>
          <a:chOff x="0" y="0"/>
          <a:chExt cx="0" cy="0"/>
        </a:xfrm>
      </p:grpSpPr>
      <p:sp>
        <p:nvSpPr>
          <p:cNvPr id="43" name="Rounded Rectangle 7">
            <a:extLst>
              <a:ext uri="{FF2B5EF4-FFF2-40B4-BE49-F238E27FC236}">
                <a16:creationId xmlns:a16="http://schemas.microsoft.com/office/drawing/2014/main" id="{7605315F-1132-4588-992F-91434A9C227B}"/>
              </a:ext>
            </a:extLst>
          </p:cNvPr>
          <p:cNvSpPr>
            <a:spLocks/>
          </p:cNvSpPr>
          <p:nvPr userDrawn="1"/>
        </p:nvSpPr>
        <p:spPr>
          <a:xfrm>
            <a:off x="619209" y="4092312"/>
            <a:ext cx="5289820" cy="2022220"/>
          </a:xfrm>
          <a:prstGeom prst="roundRect">
            <a:avLst>
              <a:gd name="adj" fmla="val 9842"/>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44" name="Rounded Rectangle 7">
            <a:extLst>
              <a:ext uri="{FF2B5EF4-FFF2-40B4-BE49-F238E27FC236}">
                <a16:creationId xmlns:a16="http://schemas.microsoft.com/office/drawing/2014/main" id="{6804706F-0A72-42FD-B96E-DB83D7B92B2E}"/>
              </a:ext>
            </a:extLst>
          </p:cNvPr>
          <p:cNvSpPr>
            <a:spLocks/>
          </p:cNvSpPr>
          <p:nvPr userDrawn="1"/>
        </p:nvSpPr>
        <p:spPr>
          <a:xfrm>
            <a:off x="6096000" y="4092312"/>
            <a:ext cx="5289820" cy="2022220"/>
          </a:xfrm>
          <a:prstGeom prst="roundRect">
            <a:avLst>
              <a:gd name="adj" fmla="val 9842"/>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42" name="Rounded Rectangle 7">
            <a:extLst>
              <a:ext uri="{FF2B5EF4-FFF2-40B4-BE49-F238E27FC236}">
                <a16:creationId xmlns:a16="http://schemas.microsoft.com/office/drawing/2014/main" id="{83327AFC-10FE-4ADE-8186-91384215F985}"/>
              </a:ext>
            </a:extLst>
          </p:cNvPr>
          <p:cNvSpPr>
            <a:spLocks/>
          </p:cNvSpPr>
          <p:nvPr userDrawn="1"/>
        </p:nvSpPr>
        <p:spPr>
          <a:xfrm>
            <a:off x="6096000" y="1861654"/>
            <a:ext cx="5289820" cy="2022220"/>
          </a:xfrm>
          <a:prstGeom prst="roundRect">
            <a:avLst>
              <a:gd name="adj" fmla="val 9842"/>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440134"/>
            <a:ext cx="7121919" cy="9323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8" name="Rounded Rectangle 7">
            <a:extLst>
              <a:ext uri="{FF2B5EF4-FFF2-40B4-BE49-F238E27FC236}">
                <a16:creationId xmlns:a16="http://schemas.microsoft.com/office/drawing/2014/main" id="{B960050E-464A-42A3-B46C-DCAD9C866A78}"/>
              </a:ext>
            </a:extLst>
          </p:cNvPr>
          <p:cNvSpPr>
            <a:spLocks/>
          </p:cNvSpPr>
          <p:nvPr/>
        </p:nvSpPr>
        <p:spPr>
          <a:xfrm>
            <a:off x="613676" y="1861654"/>
            <a:ext cx="5289820" cy="2022220"/>
          </a:xfrm>
          <a:prstGeom prst="roundRect">
            <a:avLst>
              <a:gd name="adj" fmla="val 9842"/>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Title Text">
            <a:extLst>
              <a:ext uri="{FF2B5EF4-FFF2-40B4-BE49-F238E27FC236}">
                <a16:creationId xmlns:a16="http://schemas.microsoft.com/office/drawing/2014/main" id="{95C3460A-8E84-43E3-B8F3-AD69D0F41A7A}"/>
              </a:ext>
            </a:extLst>
          </p:cNvPr>
          <p:cNvSpPr txBox="1">
            <a:spLocks noGrp="1"/>
          </p:cNvSpPr>
          <p:nvPr>
            <p:ph type="title"/>
          </p:nvPr>
        </p:nvSpPr>
        <p:spPr>
          <a:xfrm>
            <a:off x="475879" y="286974"/>
            <a:ext cx="10717437" cy="1366243"/>
          </a:xfrm>
          <a:prstGeom prst="rect">
            <a:avLst/>
          </a:prstGeom>
        </p:spPr>
        <p:txBody>
          <a:bodyPr lIns="64293" tIns="64293" rIns="64293" bIns="64293" anchor="ctr">
            <a:normAutofit/>
          </a:bodyPr>
          <a:lstStyle>
            <a:lvl1pPr>
              <a:defRPr sz="4400" b="0">
                <a:solidFill>
                  <a:srgbClr val="1369EA"/>
                </a:solidFill>
              </a:defRPr>
            </a:lvl1pPr>
          </a:lstStyle>
          <a:p>
            <a:r>
              <a:rPr lang="nl-NL" dirty="0"/>
              <a:t>Klik om stijl te bewerken</a:t>
            </a:r>
            <a:endParaRPr dirty="0"/>
          </a:p>
        </p:txBody>
      </p:sp>
      <p:sp>
        <p:nvSpPr>
          <p:cNvPr id="5" name="Tijdelijke aanduiding voor tekst 4">
            <a:extLst>
              <a:ext uri="{FF2B5EF4-FFF2-40B4-BE49-F238E27FC236}">
                <a16:creationId xmlns:a16="http://schemas.microsoft.com/office/drawing/2014/main" id="{D577AF41-0C08-4C06-A288-461489153B55}"/>
              </a:ext>
            </a:extLst>
          </p:cNvPr>
          <p:cNvSpPr>
            <a:spLocks noGrp="1"/>
          </p:cNvSpPr>
          <p:nvPr>
            <p:ph type="body" sz="quarter" idx="10"/>
          </p:nvPr>
        </p:nvSpPr>
        <p:spPr>
          <a:xfrm>
            <a:off x="639763" y="1920082"/>
            <a:ext cx="4963178" cy="1620838"/>
          </a:xfrm>
          <a:prstGeom prst="rect">
            <a:avLst/>
          </a:prstGeom>
        </p:spPr>
        <p:txBody>
          <a:bodyPr/>
          <a:lstStyle/>
          <a:p>
            <a:pPr lvl="0"/>
            <a:r>
              <a:rPr lang="nl-NL" dirty="0"/>
              <a:t>Klikken om de tekststijl van het model</a:t>
            </a:r>
          </a:p>
        </p:txBody>
      </p:sp>
      <p:sp>
        <p:nvSpPr>
          <p:cNvPr id="28" name="Tijdelijke aanduiding voor tekst 4">
            <a:extLst>
              <a:ext uri="{FF2B5EF4-FFF2-40B4-BE49-F238E27FC236}">
                <a16:creationId xmlns:a16="http://schemas.microsoft.com/office/drawing/2014/main" id="{95A7C80E-529C-429C-BE2C-F0FCEB161842}"/>
              </a:ext>
            </a:extLst>
          </p:cNvPr>
          <p:cNvSpPr>
            <a:spLocks noGrp="1"/>
          </p:cNvSpPr>
          <p:nvPr>
            <p:ph type="body" sz="quarter" idx="11"/>
          </p:nvPr>
        </p:nvSpPr>
        <p:spPr>
          <a:xfrm>
            <a:off x="6194612" y="1920082"/>
            <a:ext cx="4998704" cy="1620838"/>
          </a:xfrm>
          <a:prstGeom prst="rect">
            <a:avLst/>
          </a:prstGeom>
        </p:spPr>
        <p:txBody>
          <a:bodyPr/>
          <a:lstStyle/>
          <a:p>
            <a:pPr lvl="0"/>
            <a:r>
              <a:rPr lang="nl-NL" dirty="0"/>
              <a:t>Klikken om de tekststijl van het model</a:t>
            </a:r>
          </a:p>
        </p:txBody>
      </p:sp>
      <p:sp>
        <p:nvSpPr>
          <p:cNvPr id="29" name="Tijdelijke aanduiding voor tekst 4">
            <a:extLst>
              <a:ext uri="{FF2B5EF4-FFF2-40B4-BE49-F238E27FC236}">
                <a16:creationId xmlns:a16="http://schemas.microsoft.com/office/drawing/2014/main" id="{1CB5FA5E-7D48-4648-A5CB-5552A993A207}"/>
              </a:ext>
            </a:extLst>
          </p:cNvPr>
          <p:cNvSpPr>
            <a:spLocks noGrp="1"/>
          </p:cNvSpPr>
          <p:nvPr>
            <p:ph type="body" sz="quarter" idx="12"/>
          </p:nvPr>
        </p:nvSpPr>
        <p:spPr>
          <a:xfrm>
            <a:off x="619209" y="4092312"/>
            <a:ext cx="5062538" cy="1620838"/>
          </a:xfrm>
          <a:prstGeom prst="rect">
            <a:avLst/>
          </a:prstGeom>
        </p:spPr>
        <p:txBody>
          <a:bodyPr/>
          <a:lstStyle/>
          <a:p>
            <a:pPr lvl="0"/>
            <a:r>
              <a:rPr lang="nl-NL" dirty="0"/>
              <a:t>Klikken om de tekststijl van het model</a:t>
            </a:r>
          </a:p>
        </p:txBody>
      </p:sp>
      <p:sp>
        <p:nvSpPr>
          <p:cNvPr id="45" name="Tijdelijke aanduiding voor tekst 4">
            <a:extLst>
              <a:ext uri="{FF2B5EF4-FFF2-40B4-BE49-F238E27FC236}">
                <a16:creationId xmlns:a16="http://schemas.microsoft.com/office/drawing/2014/main" id="{637C706A-E0AF-436A-A5F0-48C0A2BC01E9}"/>
              </a:ext>
            </a:extLst>
          </p:cNvPr>
          <p:cNvSpPr>
            <a:spLocks noGrp="1"/>
          </p:cNvSpPr>
          <p:nvPr>
            <p:ph type="body" sz="quarter" idx="13"/>
          </p:nvPr>
        </p:nvSpPr>
        <p:spPr>
          <a:xfrm>
            <a:off x="6194612" y="4092312"/>
            <a:ext cx="4998704" cy="1620838"/>
          </a:xfrm>
          <a:prstGeom prst="rect">
            <a:avLst/>
          </a:prstGeom>
        </p:spPr>
        <p:txBody>
          <a:bodyPr/>
          <a:lstStyle/>
          <a:p>
            <a:pPr lvl="0"/>
            <a:r>
              <a:rPr lang="nl-NL" dirty="0"/>
              <a:t>Klikken om de tekststijl van het model</a:t>
            </a:r>
          </a:p>
        </p:txBody>
      </p:sp>
    </p:spTree>
    <p:extLst>
      <p:ext uri="{BB962C8B-B14F-4D97-AF65-F5344CB8AC3E}">
        <p14:creationId xmlns:p14="http://schemas.microsoft.com/office/powerpoint/2010/main" val="21366678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1" name="Rounded Rectangle 27">
            <a:extLst>
              <a:ext uri="{FF2B5EF4-FFF2-40B4-BE49-F238E27FC236}">
                <a16:creationId xmlns:a16="http://schemas.microsoft.com/office/drawing/2014/main" id="{CE55631D-DDCE-4675-953C-81BD397B0F01}"/>
              </a:ext>
            </a:extLst>
          </p:cNvPr>
          <p:cNvSpPr>
            <a:spLocks/>
          </p:cNvSpPr>
          <p:nvPr userDrawn="1"/>
        </p:nvSpPr>
        <p:spPr>
          <a:xfrm>
            <a:off x="10595932" y="5365437"/>
            <a:ext cx="1318095" cy="1254166"/>
          </a:xfrm>
          <a:prstGeom prst="roundRect">
            <a:avLst>
              <a:gd name="adj" fmla="val 9636"/>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20" name="Rounded Rectangle 21">
            <a:extLst>
              <a:ext uri="{FF2B5EF4-FFF2-40B4-BE49-F238E27FC236}">
                <a16:creationId xmlns:a16="http://schemas.microsoft.com/office/drawing/2014/main" id="{FD40F4CC-F36A-4EAB-880D-084A9AE6BC94}"/>
              </a:ext>
            </a:extLst>
          </p:cNvPr>
          <p:cNvSpPr>
            <a:spLocks/>
          </p:cNvSpPr>
          <p:nvPr userDrawn="1"/>
        </p:nvSpPr>
        <p:spPr>
          <a:xfrm>
            <a:off x="553941" y="5388716"/>
            <a:ext cx="9802480" cy="1230887"/>
          </a:xfrm>
          <a:prstGeom prst="roundRect">
            <a:avLst>
              <a:gd name="adj" fmla="val 9636"/>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19" name="Rounded Rectangle 21">
            <a:extLst>
              <a:ext uri="{FF2B5EF4-FFF2-40B4-BE49-F238E27FC236}">
                <a16:creationId xmlns:a16="http://schemas.microsoft.com/office/drawing/2014/main" id="{EF4980B4-6901-45FE-9B41-C380F8B46422}"/>
              </a:ext>
            </a:extLst>
          </p:cNvPr>
          <p:cNvSpPr>
            <a:spLocks/>
          </p:cNvSpPr>
          <p:nvPr userDrawn="1"/>
        </p:nvSpPr>
        <p:spPr>
          <a:xfrm>
            <a:off x="553941" y="2628134"/>
            <a:ext cx="9802480" cy="2487409"/>
          </a:xfrm>
          <a:prstGeom prst="roundRect">
            <a:avLst>
              <a:gd name="adj" fmla="val 9636"/>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440134"/>
            <a:ext cx="7121919" cy="9323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12" name="Title">
            <a:extLst>
              <a:ext uri="{FF2B5EF4-FFF2-40B4-BE49-F238E27FC236}">
                <a16:creationId xmlns:a16="http://schemas.microsoft.com/office/drawing/2014/main" id="{54C72F8C-73AA-43BA-A633-7A425CB3ACAD}"/>
              </a:ext>
            </a:extLst>
          </p:cNvPr>
          <p:cNvSpPr txBox="1">
            <a:spLocks/>
          </p:cNvSpPr>
          <p:nvPr userDrawn="1"/>
        </p:nvSpPr>
        <p:spPr>
          <a:xfrm>
            <a:off x="444004" y="368222"/>
            <a:ext cx="3237660" cy="45691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90000"/>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r>
              <a:rPr lang="nl-NL" sz="3000"/>
              <a:t>Onderzoeksvragen</a:t>
            </a:r>
          </a:p>
        </p:txBody>
      </p:sp>
      <p:sp>
        <p:nvSpPr>
          <p:cNvPr id="15" name="Rounded Rectangle 21">
            <a:extLst>
              <a:ext uri="{FF2B5EF4-FFF2-40B4-BE49-F238E27FC236}">
                <a16:creationId xmlns:a16="http://schemas.microsoft.com/office/drawing/2014/main" id="{CE0600F1-2987-4B07-9C4E-7EFCFD89A2CD}"/>
              </a:ext>
            </a:extLst>
          </p:cNvPr>
          <p:cNvSpPr>
            <a:spLocks/>
          </p:cNvSpPr>
          <p:nvPr/>
        </p:nvSpPr>
        <p:spPr>
          <a:xfrm>
            <a:off x="614508" y="1187202"/>
            <a:ext cx="9656030" cy="1230887"/>
          </a:xfrm>
          <a:prstGeom prst="roundRect">
            <a:avLst>
              <a:gd name="adj" fmla="val 9636"/>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38" name="Rounded Rectangle 28">
            <a:extLst>
              <a:ext uri="{FF2B5EF4-FFF2-40B4-BE49-F238E27FC236}">
                <a16:creationId xmlns:a16="http://schemas.microsoft.com/office/drawing/2014/main" id="{2C8B233F-3CB0-4DB1-8CE5-566ABABC978B}"/>
              </a:ext>
            </a:extLst>
          </p:cNvPr>
          <p:cNvSpPr>
            <a:spLocks/>
          </p:cNvSpPr>
          <p:nvPr/>
        </p:nvSpPr>
        <p:spPr>
          <a:xfrm>
            <a:off x="10563045" y="2687700"/>
            <a:ext cx="1350982" cy="2427843"/>
          </a:xfrm>
          <a:prstGeom prst="roundRect">
            <a:avLst>
              <a:gd name="adj" fmla="val 9636"/>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43" name="Rounded Rectangle 27">
            <a:extLst>
              <a:ext uri="{FF2B5EF4-FFF2-40B4-BE49-F238E27FC236}">
                <a16:creationId xmlns:a16="http://schemas.microsoft.com/office/drawing/2014/main" id="{0E223964-CC87-4CCA-B402-A620DBE1551E}"/>
              </a:ext>
            </a:extLst>
          </p:cNvPr>
          <p:cNvSpPr>
            <a:spLocks/>
          </p:cNvSpPr>
          <p:nvPr/>
        </p:nvSpPr>
        <p:spPr>
          <a:xfrm>
            <a:off x="10595932" y="1163923"/>
            <a:ext cx="1318095" cy="1254166"/>
          </a:xfrm>
          <a:prstGeom prst="roundRect">
            <a:avLst>
              <a:gd name="adj" fmla="val 9636"/>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ijdelijke aanduiding voor tekst 4">
            <a:extLst>
              <a:ext uri="{FF2B5EF4-FFF2-40B4-BE49-F238E27FC236}">
                <a16:creationId xmlns:a16="http://schemas.microsoft.com/office/drawing/2014/main" id="{B7D50A0E-A06C-408D-997A-1D81A1091A6B}"/>
              </a:ext>
            </a:extLst>
          </p:cNvPr>
          <p:cNvSpPr>
            <a:spLocks noGrp="1"/>
          </p:cNvSpPr>
          <p:nvPr>
            <p:ph type="body" sz="quarter" idx="10"/>
          </p:nvPr>
        </p:nvSpPr>
        <p:spPr>
          <a:xfrm>
            <a:off x="639763" y="1163923"/>
            <a:ext cx="9656030" cy="1156990"/>
          </a:xfrm>
          <a:prstGeom prst="rect">
            <a:avLst/>
          </a:prstGeom>
        </p:spPr>
        <p:txBody>
          <a:bodyPr/>
          <a:lstStyle/>
          <a:p>
            <a:pPr lvl="0"/>
            <a:r>
              <a:rPr lang="nl-NL" dirty="0"/>
              <a:t>Klikken om de tekststijl van het model</a:t>
            </a:r>
          </a:p>
        </p:txBody>
      </p:sp>
      <p:sp>
        <p:nvSpPr>
          <p:cNvPr id="13" name="Tijdelijke aanduiding voor tekst 4">
            <a:extLst>
              <a:ext uri="{FF2B5EF4-FFF2-40B4-BE49-F238E27FC236}">
                <a16:creationId xmlns:a16="http://schemas.microsoft.com/office/drawing/2014/main" id="{3A3A7779-6667-493E-98AC-1E5973E2EA71}"/>
              </a:ext>
            </a:extLst>
          </p:cNvPr>
          <p:cNvSpPr>
            <a:spLocks noGrp="1"/>
          </p:cNvSpPr>
          <p:nvPr>
            <p:ph type="body" sz="quarter" idx="11"/>
          </p:nvPr>
        </p:nvSpPr>
        <p:spPr>
          <a:xfrm>
            <a:off x="639763" y="2784106"/>
            <a:ext cx="9656030" cy="2481714"/>
          </a:xfrm>
          <a:prstGeom prst="rect">
            <a:avLst/>
          </a:prstGeom>
        </p:spPr>
        <p:txBody>
          <a:bodyPr/>
          <a:lstStyle/>
          <a:p>
            <a:pPr lvl="0"/>
            <a:r>
              <a:rPr lang="nl-NL" dirty="0"/>
              <a:t>Klikken om de tekststijl van het model</a:t>
            </a:r>
          </a:p>
        </p:txBody>
      </p:sp>
      <p:sp>
        <p:nvSpPr>
          <p:cNvPr id="14" name="Tijdelijke aanduiding voor tekst 4">
            <a:extLst>
              <a:ext uri="{FF2B5EF4-FFF2-40B4-BE49-F238E27FC236}">
                <a16:creationId xmlns:a16="http://schemas.microsoft.com/office/drawing/2014/main" id="{6785135E-98FD-4E2B-BBFD-869A6BD62D7D}"/>
              </a:ext>
            </a:extLst>
          </p:cNvPr>
          <p:cNvSpPr>
            <a:spLocks noGrp="1"/>
          </p:cNvSpPr>
          <p:nvPr>
            <p:ph type="body" sz="quarter" idx="12"/>
          </p:nvPr>
        </p:nvSpPr>
        <p:spPr>
          <a:xfrm>
            <a:off x="639762" y="5695937"/>
            <a:ext cx="9656031" cy="739883"/>
          </a:xfrm>
          <a:prstGeom prst="rect">
            <a:avLst/>
          </a:prstGeom>
        </p:spPr>
        <p:txBody>
          <a:bodyPr/>
          <a:lstStyle/>
          <a:p>
            <a:pPr lvl="0"/>
            <a:r>
              <a:rPr lang="nl-NL" dirty="0"/>
              <a:t>Klikken om de tekststijl van het model</a:t>
            </a:r>
          </a:p>
        </p:txBody>
      </p:sp>
      <p:sp>
        <p:nvSpPr>
          <p:cNvPr id="16" name="Tijdelijke aanduiding voor tekst 4">
            <a:extLst>
              <a:ext uri="{FF2B5EF4-FFF2-40B4-BE49-F238E27FC236}">
                <a16:creationId xmlns:a16="http://schemas.microsoft.com/office/drawing/2014/main" id="{6FDB5D82-082A-4C02-92BD-B71EAD621C10}"/>
              </a:ext>
            </a:extLst>
          </p:cNvPr>
          <p:cNvSpPr>
            <a:spLocks noGrp="1"/>
          </p:cNvSpPr>
          <p:nvPr>
            <p:ph type="body" sz="quarter" idx="13"/>
          </p:nvPr>
        </p:nvSpPr>
        <p:spPr>
          <a:xfrm>
            <a:off x="10661711" y="1163923"/>
            <a:ext cx="1172736" cy="739883"/>
          </a:xfrm>
          <a:prstGeom prst="rect">
            <a:avLst/>
          </a:prstGeom>
        </p:spPr>
        <p:txBody>
          <a:bodyPr>
            <a:noAutofit/>
          </a:bodyPr>
          <a:lstStyle>
            <a:lvl1pPr>
              <a:defRPr sz="1600">
                <a:solidFill>
                  <a:schemeClr val="tx1"/>
                </a:solidFill>
              </a:defRPr>
            </a:lvl1pPr>
          </a:lstStyle>
          <a:p>
            <a:pPr lvl="0"/>
            <a:r>
              <a:rPr lang="nl-NL" dirty="0"/>
              <a:t>Klikken om de tekststijl van het model</a:t>
            </a:r>
          </a:p>
        </p:txBody>
      </p:sp>
      <p:sp>
        <p:nvSpPr>
          <p:cNvPr id="17" name="Tijdelijke aanduiding voor tekst 4">
            <a:extLst>
              <a:ext uri="{FF2B5EF4-FFF2-40B4-BE49-F238E27FC236}">
                <a16:creationId xmlns:a16="http://schemas.microsoft.com/office/drawing/2014/main" id="{1939DE42-9679-4C30-AB37-385E5672CDD9}"/>
              </a:ext>
            </a:extLst>
          </p:cNvPr>
          <p:cNvSpPr>
            <a:spLocks noGrp="1"/>
          </p:cNvSpPr>
          <p:nvPr>
            <p:ph type="body" sz="quarter" idx="14"/>
          </p:nvPr>
        </p:nvSpPr>
        <p:spPr>
          <a:xfrm>
            <a:off x="10643271" y="2784106"/>
            <a:ext cx="1172736" cy="739883"/>
          </a:xfrm>
          <a:prstGeom prst="rect">
            <a:avLst/>
          </a:prstGeom>
        </p:spPr>
        <p:txBody>
          <a:bodyPr>
            <a:noAutofit/>
          </a:bodyPr>
          <a:lstStyle>
            <a:lvl1pPr>
              <a:defRPr sz="1600">
                <a:solidFill>
                  <a:schemeClr val="tx1"/>
                </a:solidFill>
              </a:defRPr>
            </a:lvl1pPr>
          </a:lstStyle>
          <a:p>
            <a:pPr lvl="0"/>
            <a:r>
              <a:rPr lang="nl-NL" dirty="0"/>
              <a:t>Klikken om de tekststijl van het model</a:t>
            </a:r>
          </a:p>
        </p:txBody>
      </p:sp>
      <p:sp>
        <p:nvSpPr>
          <p:cNvPr id="18" name="Tijdelijke aanduiding voor tekst 4">
            <a:extLst>
              <a:ext uri="{FF2B5EF4-FFF2-40B4-BE49-F238E27FC236}">
                <a16:creationId xmlns:a16="http://schemas.microsoft.com/office/drawing/2014/main" id="{CF440CDF-E598-4CF4-A53A-D2261F2E383A}"/>
              </a:ext>
            </a:extLst>
          </p:cNvPr>
          <p:cNvSpPr>
            <a:spLocks noGrp="1"/>
          </p:cNvSpPr>
          <p:nvPr>
            <p:ph type="body" sz="quarter" idx="15"/>
          </p:nvPr>
        </p:nvSpPr>
        <p:spPr>
          <a:xfrm>
            <a:off x="10668611" y="5541379"/>
            <a:ext cx="1172736" cy="635304"/>
          </a:xfrm>
          <a:prstGeom prst="rect">
            <a:avLst/>
          </a:prstGeom>
        </p:spPr>
        <p:txBody>
          <a:bodyPr>
            <a:noAutofit/>
          </a:bodyPr>
          <a:lstStyle>
            <a:lvl1pPr>
              <a:defRPr sz="1600">
                <a:solidFill>
                  <a:schemeClr val="tx1"/>
                </a:solidFill>
              </a:defRPr>
            </a:lvl1pPr>
          </a:lstStyle>
          <a:p>
            <a:pPr lvl="0"/>
            <a:r>
              <a:rPr lang="nl-NL" dirty="0"/>
              <a:t>Klikken om de tekststijl van het model</a:t>
            </a:r>
          </a:p>
        </p:txBody>
      </p:sp>
    </p:spTree>
    <p:extLst>
      <p:ext uri="{BB962C8B-B14F-4D97-AF65-F5344CB8AC3E}">
        <p14:creationId xmlns:p14="http://schemas.microsoft.com/office/powerpoint/2010/main" val="20979959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el 2">
    <p:spTree>
      <p:nvGrpSpPr>
        <p:cNvPr id="1" name=""/>
        <p:cNvGrpSpPr/>
        <p:nvPr/>
      </p:nvGrpSpPr>
      <p:grpSpPr>
        <a:xfrm>
          <a:off x="0" y="0"/>
          <a:ext cx="0" cy="0"/>
          <a:chOff x="0" y="0"/>
          <a:chExt cx="0" cy="0"/>
        </a:xfrm>
      </p:grpSpPr>
      <p:sp>
        <p:nvSpPr>
          <p:cNvPr id="14" name="Rounded Rectangle 21">
            <a:extLst>
              <a:ext uri="{FF2B5EF4-FFF2-40B4-BE49-F238E27FC236}">
                <a16:creationId xmlns:a16="http://schemas.microsoft.com/office/drawing/2014/main" id="{38767AF4-20D0-4255-9C52-45E0EE52C93D}"/>
              </a:ext>
            </a:extLst>
          </p:cNvPr>
          <p:cNvSpPr>
            <a:spLocks/>
          </p:cNvSpPr>
          <p:nvPr userDrawn="1"/>
        </p:nvSpPr>
        <p:spPr>
          <a:xfrm>
            <a:off x="622814" y="2370562"/>
            <a:ext cx="7288798" cy="3839884"/>
          </a:xfrm>
          <a:prstGeom prst="roundRect">
            <a:avLst>
              <a:gd name="adj" fmla="val 9636"/>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ounded Rectangle 21">
            <a:extLst>
              <a:ext uri="{FF2B5EF4-FFF2-40B4-BE49-F238E27FC236}">
                <a16:creationId xmlns:a16="http://schemas.microsoft.com/office/drawing/2014/main" id="{05CD7846-5F2D-4F5F-B115-F95D55CA36EB}"/>
              </a:ext>
            </a:extLst>
          </p:cNvPr>
          <p:cNvSpPr>
            <a:spLocks/>
          </p:cNvSpPr>
          <p:nvPr userDrawn="1"/>
        </p:nvSpPr>
        <p:spPr>
          <a:xfrm>
            <a:off x="8459951" y="2370563"/>
            <a:ext cx="3014012" cy="3839884"/>
          </a:xfrm>
          <a:prstGeom prst="roundRect">
            <a:avLst>
              <a:gd name="adj" fmla="val 9636"/>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itel 1">
            <a:extLst>
              <a:ext uri="{FF2B5EF4-FFF2-40B4-BE49-F238E27FC236}">
                <a16:creationId xmlns:a16="http://schemas.microsoft.com/office/drawing/2014/main" id="{99033001-61EF-4956-BA9C-3740E64C4926}"/>
              </a:ext>
            </a:extLst>
          </p:cNvPr>
          <p:cNvSpPr>
            <a:spLocks noGrp="1"/>
          </p:cNvSpPr>
          <p:nvPr>
            <p:ph type="title"/>
          </p:nvPr>
        </p:nvSpPr>
        <p:spPr>
          <a:xfrm>
            <a:off x="475878" y="1393033"/>
            <a:ext cx="11303993" cy="539422"/>
          </a:xfrm>
        </p:spPr>
        <p:txBody>
          <a:bodyPr>
            <a:normAutofit/>
          </a:bodyPr>
          <a:lstStyle/>
          <a:p>
            <a:endParaRPr lang="nl-NL" b="0" dirty="0"/>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sp>
        <p:nvSpPr>
          <p:cNvPr id="8" name="Tijdelijke aanduiding voor tekst 4">
            <a:extLst>
              <a:ext uri="{FF2B5EF4-FFF2-40B4-BE49-F238E27FC236}">
                <a16:creationId xmlns:a16="http://schemas.microsoft.com/office/drawing/2014/main" id="{0A1A64C8-8BC3-4726-8BD5-C657DEF3D8D7}"/>
              </a:ext>
            </a:extLst>
          </p:cNvPr>
          <p:cNvSpPr>
            <a:spLocks noGrp="1"/>
          </p:cNvSpPr>
          <p:nvPr>
            <p:ph type="body" sz="quarter" idx="11"/>
          </p:nvPr>
        </p:nvSpPr>
        <p:spPr>
          <a:xfrm>
            <a:off x="824753" y="2472993"/>
            <a:ext cx="7017986" cy="3668289"/>
          </a:xfrm>
          <a:prstGeom prst="rect">
            <a:avLst/>
          </a:prstGeom>
        </p:spPr>
        <p:txBody>
          <a:bodyPr/>
          <a:lstStyle/>
          <a:p>
            <a:pPr lvl="0"/>
            <a:r>
              <a:rPr lang="nl-NL" dirty="0"/>
              <a:t>Klikken om de tekststijl van het model</a:t>
            </a:r>
          </a:p>
        </p:txBody>
      </p:sp>
      <p:sp>
        <p:nvSpPr>
          <p:cNvPr id="9" name="Tijdelijke aanduiding voor tekst 4">
            <a:extLst>
              <a:ext uri="{FF2B5EF4-FFF2-40B4-BE49-F238E27FC236}">
                <a16:creationId xmlns:a16="http://schemas.microsoft.com/office/drawing/2014/main" id="{E3A9D669-E8D9-415D-9285-EC5CA5BF21BA}"/>
              </a:ext>
            </a:extLst>
          </p:cNvPr>
          <p:cNvSpPr>
            <a:spLocks noGrp="1"/>
          </p:cNvSpPr>
          <p:nvPr>
            <p:ph type="body" sz="quarter" idx="12"/>
          </p:nvPr>
        </p:nvSpPr>
        <p:spPr>
          <a:xfrm>
            <a:off x="8664209" y="2472993"/>
            <a:ext cx="2809753" cy="3479572"/>
          </a:xfrm>
          <a:prstGeom prst="rect">
            <a:avLst/>
          </a:prstGeom>
        </p:spPr>
        <p:txBody>
          <a:bodyPr/>
          <a:lstStyle/>
          <a:p>
            <a:pPr lvl="0"/>
            <a:r>
              <a:rPr lang="nl-NL" dirty="0"/>
              <a:t>Klikken om de tekststijl van het model</a:t>
            </a:r>
          </a:p>
        </p:txBody>
      </p:sp>
    </p:spTree>
    <p:extLst>
      <p:ext uri="{BB962C8B-B14F-4D97-AF65-F5344CB8AC3E}">
        <p14:creationId xmlns:p14="http://schemas.microsoft.com/office/powerpoint/2010/main" val="24550324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3">
    <p:spTree>
      <p:nvGrpSpPr>
        <p:cNvPr id="1" name=""/>
        <p:cNvGrpSpPr/>
        <p:nvPr/>
      </p:nvGrpSpPr>
      <p:grpSpPr>
        <a:xfrm>
          <a:off x="0" y="0"/>
          <a:ext cx="0" cy="0"/>
          <a:chOff x="0" y="0"/>
          <a:chExt cx="0" cy="0"/>
        </a:xfrm>
      </p:grpSpPr>
      <p:sp>
        <p:nvSpPr>
          <p:cNvPr id="21" name="Rounded Rectangle 9">
            <a:extLst>
              <a:ext uri="{FF2B5EF4-FFF2-40B4-BE49-F238E27FC236}">
                <a16:creationId xmlns:a16="http://schemas.microsoft.com/office/drawing/2014/main" id="{DE17A83A-C4E9-4DCB-A703-D881AC08005B}"/>
              </a:ext>
            </a:extLst>
          </p:cNvPr>
          <p:cNvSpPr>
            <a:spLocks/>
          </p:cNvSpPr>
          <p:nvPr userDrawn="1"/>
        </p:nvSpPr>
        <p:spPr>
          <a:xfrm>
            <a:off x="441475" y="5464967"/>
            <a:ext cx="7260881" cy="1014119"/>
          </a:xfrm>
          <a:prstGeom prst="roundRect">
            <a:avLst>
              <a:gd name="adj" fmla="val 8880"/>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0" name="Rounded Rectangle 9">
            <a:extLst>
              <a:ext uri="{FF2B5EF4-FFF2-40B4-BE49-F238E27FC236}">
                <a16:creationId xmlns:a16="http://schemas.microsoft.com/office/drawing/2014/main" id="{1B9E8733-7836-48DA-A387-9383A181BFAB}"/>
              </a:ext>
            </a:extLst>
          </p:cNvPr>
          <p:cNvSpPr>
            <a:spLocks/>
          </p:cNvSpPr>
          <p:nvPr userDrawn="1"/>
        </p:nvSpPr>
        <p:spPr>
          <a:xfrm>
            <a:off x="441476" y="4360984"/>
            <a:ext cx="7260881" cy="1014119"/>
          </a:xfrm>
          <a:prstGeom prst="roundRect">
            <a:avLst>
              <a:gd name="adj" fmla="val 8880"/>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6" name="Title">
            <a:extLst>
              <a:ext uri="{FF2B5EF4-FFF2-40B4-BE49-F238E27FC236}">
                <a16:creationId xmlns:a16="http://schemas.microsoft.com/office/drawing/2014/main" id="{554C4A4A-8EC3-49EF-8060-B0E1F0B13CEB}"/>
              </a:ext>
            </a:extLst>
          </p:cNvPr>
          <p:cNvSpPr txBox="1">
            <a:spLocks/>
          </p:cNvSpPr>
          <p:nvPr userDrawn="1"/>
        </p:nvSpPr>
        <p:spPr>
          <a:xfrm>
            <a:off x="444004" y="244142"/>
            <a:ext cx="7121919" cy="9323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3000" dirty="0"/>
          </a:p>
        </p:txBody>
      </p:sp>
      <p:sp>
        <p:nvSpPr>
          <p:cNvPr id="47" name="TextBox 12">
            <a:extLst>
              <a:ext uri="{FF2B5EF4-FFF2-40B4-BE49-F238E27FC236}">
                <a16:creationId xmlns:a16="http://schemas.microsoft.com/office/drawing/2014/main" id="{575E8331-FD92-4F2B-AA55-4D5BB3B3E538}"/>
              </a:ext>
            </a:extLst>
          </p:cNvPr>
          <p:cNvSpPr txBox="1"/>
          <p:nvPr userDrawn="1"/>
        </p:nvSpPr>
        <p:spPr>
          <a:xfrm>
            <a:off x="2906651" y="8094117"/>
            <a:ext cx="64986" cy="4342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24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Titel 1">
            <a:extLst>
              <a:ext uri="{FF2B5EF4-FFF2-40B4-BE49-F238E27FC236}">
                <a16:creationId xmlns:a16="http://schemas.microsoft.com/office/drawing/2014/main" id="{99033001-61EF-4956-BA9C-3740E64C4926}"/>
              </a:ext>
            </a:extLst>
          </p:cNvPr>
          <p:cNvSpPr>
            <a:spLocks noGrp="1"/>
          </p:cNvSpPr>
          <p:nvPr>
            <p:ph type="title"/>
          </p:nvPr>
        </p:nvSpPr>
        <p:spPr>
          <a:xfrm>
            <a:off x="475878" y="1393033"/>
            <a:ext cx="11303993" cy="539422"/>
          </a:xfrm>
        </p:spPr>
        <p:txBody>
          <a:bodyPr>
            <a:normAutofit/>
          </a:bodyPr>
          <a:lstStyle/>
          <a:p>
            <a:endParaRPr lang="nl-NL" b="0" dirty="0"/>
          </a:p>
        </p:txBody>
      </p:sp>
      <p:sp>
        <p:nvSpPr>
          <p:cNvPr id="13" name="Titel 1">
            <a:extLst>
              <a:ext uri="{FF2B5EF4-FFF2-40B4-BE49-F238E27FC236}">
                <a16:creationId xmlns:a16="http://schemas.microsoft.com/office/drawing/2014/main" id="{9EBE4E08-8B05-4577-B28C-57411EF18E28}"/>
              </a:ext>
            </a:extLst>
          </p:cNvPr>
          <p:cNvSpPr txBox="1">
            <a:spLocks/>
          </p:cNvSpPr>
          <p:nvPr userDrawn="1"/>
        </p:nvSpPr>
        <p:spPr>
          <a:xfrm>
            <a:off x="444003" y="244142"/>
            <a:ext cx="6234382" cy="10131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1pPr>
            <a:lvl2pPr marL="0" marR="0" indent="228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2pPr>
            <a:lvl3pPr marL="0" marR="0" indent="457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3pPr>
            <a:lvl4pPr marL="0" marR="0" indent="685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4pPr>
            <a:lvl5pPr marL="0" marR="0" indent="9144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5pPr>
            <a:lvl6pPr marL="0" marR="0" indent="11430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6pPr>
            <a:lvl7pPr marL="0" marR="0" indent="13716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7pPr>
            <a:lvl8pPr marL="0" marR="0" indent="16002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8pPr>
            <a:lvl9pPr marL="0" marR="0" indent="1828800" algn="l" defTabSz="821531" eaLnBrk="1" latinLnBrk="0" hangingPunct="1">
              <a:lnSpc>
                <a:spcPct val="100000"/>
              </a:lnSpc>
              <a:spcBef>
                <a:spcPts val="0"/>
              </a:spcBef>
              <a:spcAft>
                <a:spcPts val="0"/>
              </a:spcAft>
              <a:buClrTx/>
              <a:buSzTx/>
              <a:buFontTx/>
              <a:buNone/>
              <a:tabLst/>
              <a:defRPr sz="6000" b="1" i="0" u="none" strike="noStrike" cap="none" spc="0" baseline="0">
                <a:solidFill>
                  <a:srgbClr val="1369EA"/>
                </a:solidFill>
                <a:uFillTx/>
                <a:latin typeface="Arial"/>
                <a:ea typeface="Arial"/>
                <a:cs typeface="Arial"/>
                <a:sym typeface="Arial"/>
              </a:defRPr>
            </a:lvl9pPr>
          </a:lstStyle>
          <a:p>
            <a:endParaRPr lang="nl-NL" sz="6000" dirty="0">
              <a:solidFill>
                <a:schemeClr val="tx2">
                  <a:lumMod val="10000"/>
                </a:schemeClr>
              </a:solidFill>
            </a:endParaRPr>
          </a:p>
        </p:txBody>
      </p:sp>
      <p:sp>
        <p:nvSpPr>
          <p:cNvPr id="9" name="Rounded Rectangle 9">
            <a:extLst>
              <a:ext uri="{FF2B5EF4-FFF2-40B4-BE49-F238E27FC236}">
                <a16:creationId xmlns:a16="http://schemas.microsoft.com/office/drawing/2014/main" id="{35CF3689-028A-4A29-A846-AB320D35D091}"/>
              </a:ext>
            </a:extLst>
          </p:cNvPr>
          <p:cNvSpPr>
            <a:spLocks/>
          </p:cNvSpPr>
          <p:nvPr userDrawn="1"/>
        </p:nvSpPr>
        <p:spPr>
          <a:xfrm>
            <a:off x="441477" y="3251386"/>
            <a:ext cx="7260881" cy="1014119"/>
          </a:xfrm>
          <a:prstGeom prst="roundRect">
            <a:avLst>
              <a:gd name="adj" fmla="val 8880"/>
            </a:avLst>
          </a:prstGeom>
          <a:solidFill>
            <a:schemeClr val="tx1">
              <a:lumMod val="95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ounded Rectangle 24">
            <a:extLst>
              <a:ext uri="{FF2B5EF4-FFF2-40B4-BE49-F238E27FC236}">
                <a16:creationId xmlns:a16="http://schemas.microsoft.com/office/drawing/2014/main" id="{AD2EB9C8-D508-42B5-BCA4-BF9E476EE7E0}"/>
              </a:ext>
            </a:extLst>
          </p:cNvPr>
          <p:cNvSpPr>
            <a:spLocks/>
          </p:cNvSpPr>
          <p:nvPr userDrawn="1"/>
        </p:nvSpPr>
        <p:spPr>
          <a:xfrm>
            <a:off x="444004" y="2615137"/>
            <a:ext cx="7260883" cy="529401"/>
          </a:xfrm>
          <a:prstGeom prst="roundRect">
            <a:avLst>
              <a:gd name="adj" fmla="val 8880"/>
            </a:avLst>
          </a:prstGeom>
          <a:solidFill>
            <a:srgbClr val="1369EA"/>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FFFFFF"/>
              </a:solidFill>
              <a:effectLst/>
              <a:uFillTx/>
              <a:latin typeface="+mn-lt"/>
              <a:ea typeface="+mn-ea"/>
              <a:cs typeface="+mn-cs"/>
              <a:sym typeface="Helvetica Light"/>
            </a:endParaRPr>
          </a:p>
        </p:txBody>
      </p:sp>
      <p:sp>
        <p:nvSpPr>
          <p:cNvPr id="3" name="Tijdelijke aanduiding voor tekst 2">
            <a:extLst>
              <a:ext uri="{FF2B5EF4-FFF2-40B4-BE49-F238E27FC236}">
                <a16:creationId xmlns:a16="http://schemas.microsoft.com/office/drawing/2014/main" id="{EE8FF756-50AE-4F3E-84CD-96E24EE23BCE}"/>
              </a:ext>
            </a:extLst>
          </p:cNvPr>
          <p:cNvSpPr>
            <a:spLocks noGrp="1"/>
          </p:cNvSpPr>
          <p:nvPr>
            <p:ph type="body" sz="quarter" idx="10" hasCustomPrompt="1"/>
          </p:nvPr>
        </p:nvSpPr>
        <p:spPr>
          <a:xfrm>
            <a:off x="488345" y="337915"/>
            <a:ext cx="11303993" cy="1049401"/>
          </a:xfrm>
          <a:prstGeom prst="rect">
            <a:avLst/>
          </a:prstGeom>
        </p:spPr>
        <p:txBody>
          <a:bodyPr>
            <a:normAutofit/>
          </a:bodyPr>
          <a:lstStyle>
            <a:lvl1pPr>
              <a:defRPr sz="4800">
                <a:solidFill>
                  <a:schemeClr val="bg2"/>
                </a:solidFill>
              </a:defRPr>
            </a:lvl1pPr>
          </a:lstStyle>
          <a:p>
            <a:pPr lvl="0"/>
            <a:r>
              <a:rPr lang="nl-NL" sz="4400" dirty="0"/>
              <a:t>Titel</a:t>
            </a:r>
            <a:endParaRPr lang="nl-NL" dirty="0"/>
          </a:p>
        </p:txBody>
      </p:sp>
      <p:sp>
        <p:nvSpPr>
          <p:cNvPr id="7" name="Tijdelijke aanduiding voor tekst 6">
            <a:extLst>
              <a:ext uri="{FF2B5EF4-FFF2-40B4-BE49-F238E27FC236}">
                <a16:creationId xmlns:a16="http://schemas.microsoft.com/office/drawing/2014/main" id="{1D4E360F-BC3B-40F4-A992-44B7F658E7B4}"/>
              </a:ext>
            </a:extLst>
          </p:cNvPr>
          <p:cNvSpPr>
            <a:spLocks noGrp="1"/>
          </p:cNvSpPr>
          <p:nvPr>
            <p:ph type="body" sz="quarter" idx="12"/>
          </p:nvPr>
        </p:nvSpPr>
        <p:spPr>
          <a:xfrm>
            <a:off x="739775" y="2651919"/>
            <a:ext cx="6757988" cy="544029"/>
          </a:xfrm>
          <a:prstGeom prst="rect">
            <a:avLst/>
          </a:prstGeom>
        </p:spPr>
        <p:txBody>
          <a:bodyPr/>
          <a:lstStyle>
            <a:lvl1pPr>
              <a:defRPr>
                <a:solidFill>
                  <a:schemeClr val="tx1"/>
                </a:solidFill>
              </a:defRPr>
            </a:lvl1pPr>
          </a:lstStyle>
          <a:p>
            <a:pPr lvl="0"/>
            <a:r>
              <a:rPr lang="nl-NL" dirty="0"/>
              <a:t>Klikken om de tekststijl van het model te bewerken</a:t>
            </a:r>
          </a:p>
        </p:txBody>
      </p:sp>
      <p:sp>
        <p:nvSpPr>
          <p:cNvPr id="27" name="Tijdelijke aanduiding voor tekst 6">
            <a:extLst>
              <a:ext uri="{FF2B5EF4-FFF2-40B4-BE49-F238E27FC236}">
                <a16:creationId xmlns:a16="http://schemas.microsoft.com/office/drawing/2014/main" id="{9591A000-DE29-4E01-B80E-DF41E41C9EB3}"/>
              </a:ext>
            </a:extLst>
          </p:cNvPr>
          <p:cNvSpPr>
            <a:spLocks noGrp="1"/>
          </p:cNvSpPr>
          <p:nvPr>
            <p:ph type="body" sz="quarter" idx="13" hasCustomPrompt="1"/>
          </p:nvPr>
        </p:nvSpPr>
        <p:spPr>
          <a:xfrm>
            <a:off x="5286895" y="3371919"/>
            <a:ext cx="2210868" cy="773055"/>
          </a:xfrm>
          <a:prstGeom prst="rect">
            <a:avLst/>
          </a:prstGeom>
        </p:spPr>
        <p:txBody>
          <a:bodyPr/>
          <a:lstStyle>
            <a:lvl1pPr>
              <a:defRPr>
                <a:solidFill>
                  <a:srgbClr val="002060"/>
                </a:solidFill>
              </a:defRPr>
            </a:lvl1pPr>
          </a:lstStyle>
          <a:p>
            <a:pPr lvl="0"/>
            <a:r>
              <a:rPr lang="nl-NL" dirty="0"/>
              <a:t>Bewerken</a:t>
            </a:r>
          </a:p>
        </p:txBody>
      </p:sp>
      <p:sp>
        <p:nvSpPr>
          <p:cNvPr id="30" name="Tijdelijke aanduiding voor tekst 6">
            <a:extLst>
              <a:ext uri="{FF2B5EF4-FFF2-40B4-BE49-F238E27FC236}">
                <a16:creationId xmlns:a16="http://schemas.microsoft.com/office/drawing/2014/main" id="{730CB089-A081-4B6C-8D76-245FF0C2842E}"/>
              </a:ext>
            </a:extLst>
          </p:cNvPr>
          <p:cNvSpPr>
            <a:spLocks noGrp="1"/>
          </p:cNvSpPr>
          <p:nvPr>
            <p:ph type="body" sz="quarter" idx="14" hasCustomPrompt="1"/>
          </p:nvPr>
        </p:nvSpPr>
        <p:spPr>
          <a:xfrm>
            <a:off x="5286895" y="4360985"/>
            <a:ext cx="2210868" cy="741510"/>
          </a:xfrm>
          <a:prstGeom prst="rect">
            <a:avLst/>
          </a:prstGeom>
        </p:spPr>
        <p:txBody>
          <a:bodyPr/>
          <a:lstStyle>
            <a:lvl1pPr>
              <a:defRPr>
                <a:solidFill>
                  <a:srgbClr val="002060"/>
                </a:solidFill>
              </a:defRPr>
            </a:lvl1pPr>
          </a:lstStyle>
          <a:p>
            <a:pPr lvl="0"/>
            <a:r>
              <a:rPr lang="nl-NL" dirty="0"/>
              <a:t>Bewerken</a:t>
            </a:r>
          </a:p>
        </p:txBody>
      </p:sp>
      <p:sp>
        <p:nvSpPr>
          <p:cNvPr id="31" name="Tijdelijke aanduiding voor tekst 6">
            <a:extLst>
              <a:ext uri="{FF2B5EF4-FFF2-40B4-BE49-F238E27FC236}">
                <a16:creationId xmlns:a16="http://schemas.microsoft.com/office/drawing/2014/main" id="{93346473-F467-4B90-87EF-4BC9C58525CD}"/>
              </a:ext>
            </a:extLst>
          </p:cNvPr>
          <p:cNvSpPr>
            <a:spLocks noGrp="1"/>
          </p:cNvSpPr>
          <p:nvPr>
            <p:ph type="body" sz="quarter" idx="15" hasCustomPrompt="1"/>
          </p:nvPr>
        </p:nvSpPr>
        <p:spPr>
          <a:xfrm>
            <a:off x="705939" y="5329876"/>
            <a:ext cx="4373834" cy="672619"/>
          </a:xfrm>
          <a:prstGeom prst="rect">
            <a:avLst/>
          </a:prstGeom>
        </p:spPr>
        <p:txBody>
          <a:bodyPr/>
          <a:lstStyle>
            <a:lvl1pPr>
              <a:defRPr>
                <a:solidFill>
                  <a:srgbClr val="1369EA"/>
                </a:solidFill>
              </a:defRPr>
            </a:lvl1pPr>
          </a:lstStyle>
          <a:p>
            <a:pPr lvl="0"/>
            <a:r>
              <a:rPr lang="nl-NL" dirty="0"/>
              <a:t>Bewerken</a:t>
            </a:r>
          </a:p>
        </p:txBody>
      </p:sp>
      <p:sp>
        <p:nvSpPr>
          <p:cNvPr id="32" name="Tijdelijke aanduiding voor tekst 6">
            <a:extLst>
              <a:ext uri="{FF2B5EF4-FFF2-40B4-BE49-F238E27FC236}">
                <a16:creationId xmlns:a16="http://schemas.microsoft.com/office/drawing/2014/main" id="{35F3BD61-541D-41BE-B5A5-CA30F1FE00B3}"/>
              </a:ext>
            </a:extLst>
          </p:cNvPr>
          <p:cNvSpPr>
            <a:spLocks noGrp="1"/>
          </p:cNvSpPr>
          <p:nvPr>
            <p:ph type="body" sz="quarter" idx="16" hasCustomPrompt="1"/>
          </p:nvPr>
        </p:nvSpPr>
        <p:spPr>
          <a:xfrm>
            <a:off x="5286895" y="5329876"/>
            <a:ext cx="2210868" cy="672619"/>
          </a:xfrm>
          <a:prstGeom prst="rect">
            <a:avLst/>
          </a:prstGeom>
        </p:spPr>
        <p:txBody>
          <a:bodyPr/>
          <a:lstStyle>
            <a:lvl1pPr>
              <a:defRPr>
                <a:solidFill>
                  <a:srgbClr val="002060"/>
                </a:solidFill>
              </a:defRPr>
            </a:lvl1pPr>
          </a:lstStyle>
          <a:p>
            <a:pPr lvl="0"/>
            <a:r>
              <a:rPr lang="nl-NL" dirty="0"/>
              <a:t>Bewerken</a:t>
            </a:r>
          </a:p>
        </p:txBody>
      </p:sp>
      <p:sp>
        <p:nvSpPr>
          <p:cNvPr id="33" name="Tijdelijke aanduiding voor tekst 6">
            <a:extLst>
              <a:ext uri="{FF2B5EF4-FFF2-40B4-BE49-F238E27FC236}">
                <a16:creationId xmlns:a16="http://schemas.microsoft.com/office/drawing/2014/main" id="{F84A41E3-DDF3-4387-B5DC-1D8E9FAD9842}"/>
              </a:ext>
            </a:extLst>
          </p:cNvPr>
          <p:cNvSpPr>
            <a:spLocks noGrp="1"/>
          </p:cNvSpPr>
          <p:nvPr>
            <p:ph type="body" sz="quarter" idx="17" hasCustomPrompt="1"/>
          </p:nvPr>
        </p:nvSpPr>
        <p:spPr>
          <a:xfrm>
            <a:off x="714252" y="4360984"/>
            <a:ext cx="4365521" cy="748742"/>
          </a:xfrm>
          <a:prstGeom prst="rect">
            <a:avLst/>
          </a:prstGeom>
        </p:spPr>
        <p:txBody>
          <a:bodyPr/>
          <a:lstStyle>
            <a:lvl1pPr>
              <a:defRPr>
                <a:solidFill>
                  <a:srgbClr val="1369EA"/>
                </a:solidFill>
              </a:defRPr>
            </a:lvl1pPr>
          </a:lstStyle>
          <a:p>
            <a:pPr lvl="0"/>
            <a:r>
              <a:rPr lang="nl-NL" dirty="0"/>
              <a:t>Bewerken</a:t>
            </a:r>
          </a:p>
        </p:txBody>
      </p:sp>
      <p:sp>
        <p:nvSpPr>
          <p:cNvPr id="34" name="Tijdelijke aanduiding voor tekst 6">
            <a:extLst>
              <a:ext uri="{FF2B5EF4-FFF2-40B4-BE49-F238E27FC236}">
                <a16:creationId xmlns:a16="http://schemas.microsoft.com/office/drawing/2014/main" id="{F90F50F3-A736-4319-ACC6-D37CF70AD607}"/>
              </a:ext>
            </a:extLst>
          </p:cNvPr>
          <p:cNvSpPr>
            <a:spLocks noGrp="1"/>
          </p:cNvSpPr>
          <p:nvPr>
            <p:ph type="body" sz="quarter" idx="18" hasCustomPrompt="1"/>
          </p:nvPr>
        </p:nvSpPr>
        <p:spPr>
          <a:xfrm>
            <a:off x="705939" y="3381572"/>
            <a:ext cx="4373834" cy="763402"/>
          </a:xfrm>
          <a:prstGeom prst="rect">
            <a:avLst/>
          </a:prstGeom>
        </p:spPr>
        <p:txBody>
          <a:bodyPr/>
          <a:lstStyle>
            <a:lvl1pPr>
              <a:defRPr>
                <a:solidFill>
                  <a:srgbClr val="1369EA"/>
                </a:solidFill>
              </a:defRPr>
            </a:lvl1pPr>
          </a:lstStyle>
          <a:p>
            <a:pPr lvl="0"/>
            <a:r>
              <a:rPr lang="nl-NL" dirty="0"/>
              <a:t>Bewerken</a:t>
            </a:r>
          </a:p>
        </p:txBody>
      </p:sp>
    </p:spTree>
    <p:extLst>
      <p:ext uri="{BB962C8B-B14F-4D97-AF65-F5344CB8AC3E}">
        <p14:creationId xmlns:p14="http://schemas.microsoft.com/office/powerpoint/2010/main" val="300540777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2019 BlueField"/>
          <p:cNvSpPr txBox="1"/>
          <p:nvPr/>
        </p:nvSpPr>
        <p:spPr>
          <a:xfrm>
            <a:off x="10754647" y="6267766"/>
            <a:ext cx="951383" cy="2157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2147" tIns="32147" rIns="32147" bIns="32147">
            <a:spAutoFit/>
          </a:bodyPr>
          <a:lstStyle>
            <a:lvl1pPr algn="l" defTabSz="642937">
              <a:lnSpc>
                <a:spcPct val="120000"/>
              </a:lnSpc>
              <a:defRPr sz="1800">
                <a:solidFill>
                  <a:srgbClr val="1369EA"/>
                </a:solidFill>
                <a:latin typeface="Arial"/>
                <a:ea typeface="Arial"/>
                <a:cs typeface="Arial"/>
                <a:sym typeface="Arial"/>
              </a:defRPr>
            </a:lvl1pPr>
          </a:lstStyle>
          <a:p>
            <a:r>
              <a:rPr sz="900" dirty="0"/>
              <a:t>©20</a:t>
            </a:r>
            <a:r>
              <a:rPr lang="nl-NL" sz="900" dirty="0"/>
              <a:t>21</a:t>
            </a:r>
            <a:r>
              <a:rPr sz="900" dirty="0"/>
              <a:t> Blue</a:t>
            </a:r>
            <a:r>
              <a:rPr lang="nl-NL" sz="900" dirty="0"/>
              <a:t> </a:t>
            </a:r>
            <a:r>
              <a:rPr sz="900" dirty="0"/>
              <a:t>Field</a:t>
            </a:r>
          </a:p>
        </p:txBody>
      </p:sp>
      <p:sp>
        <p:nvSpPr>
          <p:cNvPr id="3" name="Title Text"/>
          <p:cNvSpPr txBox="1">
            <a:spLocks noGrp="1"/>
          </p:cNvSpPr>
          <p:nvPr>
            <p:ph type="title"/>
          </p:nvPr>
        </p:nvSpPr>
        <p:spPr>
          <a:xfrm>
            <a:off x="444004" y="440134"/>
            <a:ext cx="9843146" cy="6729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a:t>Title Text</a:t>
            </a:r>
          </a:p>
        </p:txBody>
      </p:sp>
      <p:sp>
        <p:nvSpPr>
          <p:cNvPr id="6" name="Tekstvak 5">
            <a:extLst>
              <a:ext uri="{FF2B5EF4-FFF2-40B4-BE49-F238E27FC236}">
                <a16:creationId xmlns:a16="http://schemas.microsoft.com/office/drawing/2014/main" id="{9C30B57B-773E-4813-B96C-0A89D92EAE67}"/>
              </a:ext>
            </a:extLst>
          </p:cNvPr>
          <p:cNvSpPr txBox="1"/>
          <p:nvPr userDrawn="1"/>
        </p:nvSpPr>
        <p:spPr>
          <a:xfrm>
            <a:off x="5863004" y="6246017"/>
            <a:ext cx="465993" cy="3111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147" tIns="32147" rIns="32147" bIns="32147" numCol="1" spcCol="38100" rtlCol="0" anchor="ctr">
            <a:spAutoFit/>
          </a:bodyPr>
          <a:lstStyle/>
          <a:p>
            <a:pPr marL="0" marR="0" indent="0" algn="ctr" defTabSz="410766" rtl="0" fontAlgn="auto" latinLnBrk="0" hangingPunct="0">
              <a:lnSpc>
                <a:spcPct val="100000"/>
              </a:lnSpc>
              <a:spcBef>
                <a:spcPts val="0"/>
              </a:spcBef>
              <a:spcAft>
                <a:spcPts val="0"/>
              </a:spcAft>
              <a:buClrTx/>
              <a:buSzTx/>
              <a:buFontTx/>
              <a:buNone/>
              <a:tabLst/>
            </a:pPr>
            <a:fld id="{A5B2F812-D2D6-4F1D-A670-AC9D9C9E15FC}" type="slidenum">
              <a:rPr kumimoji="0" lang="nl-NL" sz="1600" b="0" i="0" u="none" strike="noStrike" cap="none" spc="0" normalizeH="0" baseline="0" smtClean="0">
                <a:ln>
                  <a:noFill/>
                </a:ln>
                <a:solidFill>
                  <a:schemeClr val="bg2">
                    <a:lumMod val="50000"/>
                  </a:schemeClr>
                </a:solidFill>
                <a:effectLst/>
                <a:uFillTx/>
                <a:latin typeface="+mn-lt"/>
                <a:ea typeface="+mn-ea"/>
                <a:cs typeface="+mn-cs"/>
                <a:sym typeface="Helvetica Light"/>
              </a:rPr>
              <a:pPr marL="0" marR="0" indent="0" algn="ctr" defTabSz="410766" rtl="0" fontAlgn="auto" latinLnBrk="0" hangingPunct="0">
                <a:lnSpc>
                  <a:spcPct val="100000"/>
                </a:lnSpc>
                <a:spcBef>
                  <a:spcPts val="0"/>
                </a:spcBef>
                <a:spcAft>
                  <a:spcPts val="0"/>
                </a:spcAft>
                <a:buClrTx/>
                <a:buSzTx/>
                <a:buFontTx/>
                <a:buNone/>
                <a:tabLst/>
              </a:pPr>
              <a:t>‹nr.›</a:t>
            </a:fld>
            <a:endParaRPr kumimoji="0" lang="nl-NL" sz="1600" b="0" i="0" u="none" strike="noStrike" cap="none" spc="0" normalizeH="0" baseline="0" dirty="0">
              <a:ln>
                <a:noFill/>
              </a:ln>
              <a:solidFill>
                <a:schemeClr val="bg2">
                  <a:lumMod val="50000"/>
                </a:schemeClr>
              </a:solidFill>
              <a:effectLst/>
              <a:uFillTx/>
              <a:latin typeface="+mn-lt"/>
              <a:ea typeface="+mn-ea"/>
              <a:cs typeface="+mn-cs"/>
              <a:sym typeface="Helvetica Light"/>
            </a:endParaRPr>
          </a:p>
        </p:txBody>
      </p:sp>
      <p:sp>
        <p:nvSpPr>
          <p:cNvPr id="15" name="Tijdelijke aanduiding voor tekst 14">
            <a:extLst>
              <a:ext uri="{FF2B5EF4-FFF2-40B4-BE49-F238E27FC236}">
                <a16:creationId xmlns:a16="http://schemas.microsoft.com/office/drawing/2014/main" id="{737AB9C2-F07A-4325-8506-2C3A526800AF}"/>
              </a:ext>
            </a:extLst>
          </p:cNvPr>
          <p:cNvSpPr>
            <a:spLocks noGrp="1"/>
          </p:cNvSpPr>
          <p:nvPr>
            <p:ph type="body" idx="1"/>
          </p:nvPr>
        </p:nvSpPr>
        <p:spPr>
          <a:xfrm>
            <a:off x="444004" y="1420379"/>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dk1" tx1="lt1" bg2="dk2" tx2="lt2" accent1="accent1" accent2="accent2" accent3="accent3" accent4="accent4" accent5="accent5" accent6="accent6" hlink="hlink" folHlink="folHlink"/>
  <p:sldLayoutIdLst>
    <p:sldLayoutId id="2147483674" r:id="rId1"/>
    <p:sldLayoutId id="2147483684" r:id="rId2"/>
    <p:sldLayoutId id="2147483681" r:id="rId3"/>
    <p:sldLayoutId id="2147483659" r:id="rId4"/>
    <p:sldLayoutId id="2147483661" r:id="rId5"/>
    <p:sldLayoutId id="2147483660" r:id="rId6"/>
    <p:sldLayoutId id="2147483662" r:id="rId7"/>
    <p:sldLayoutId id="2147483663" r:id="rId8"/>
    <p:sldLayoutId id="2147483664" r:id="rId9"/>
    <p:sldLayoutId id="2147483675" r:id="rId10"/>
    <p:sldLayoutId id="2147483676" r:id="rId11"/>
    <p:sldLayoutId id="2147483677" r:id="rId12"/>
    <p:sldLayoutId id="2147483680" r:id="rId13"/>
    <p:sldLayoutId id="2147483654" r:id="rId14"/>
    <p:sldLayoutId id="2147483658" r:id="rId15"/>
    <p:sldLayoutId id="2147483668" r:id="rId16"/>
    <p:sldLayoutId id="2147483669" r:id="rId17"/>
    <p:sldLayoutId id="2147483670" r:id="rId18"/>
    <p:sldLayoutId id="2147483671" r:id="rId19"/>
    <p:sldLayoutId id="2147483655" r:id="rId20"/>
    <p:sldLayoutId id="2147483665" r:id="rId21"/>
    <p:sldLayoutId id="2147483656" r:id="rId22"/>
    <p:sldLayoutId id="2147483666" r:id="rId23"/>
    <p:sldLayoutId id="2147483672" r:id="rId24"/>
    <p:sldLayoutId id="2147483673" r:id="rId25"/>
    <p:sldLayoutId id="2147483657" r:id="rId26"/>
    <p:sldLayoutId id="2147483667" r:id="rId27"/>
    <p:sldLayoutId id="2147483682" r:id="rId28"/>
    <p:sldLayoutId id="2147483683" r:id="rId29"/>
    <p:sldLayoutId id="2147483685" r:id="rId30"/>
    <p:sldLayoutId id="2147483679" r:id="rId31"/>
  </p:sldLayoutIdLst>
  <p:transition spd="med"/>
  <p:hf hdr="0" ftr="0" dt="0"/>
  <p:txStyles>
    <p:titleStyle>
      <a:lvl1pPr marL="0" marR="0" indent="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1pPr>
      <a:lvl2pPr marL="0" marR="0" indent="1143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2pPr>
      <a:lvl3pPr marL="0" marR="0" indent="2286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3pPr>
      <a:lvl4pPr marL="0" marR="0" indent="3429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4pPr>
      <a:lvl5pPr marL="0" marR="0" indent="4572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5pPr>
      <a:lvl6pPr marL="0" marR="0" indent="5715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6pPr>
      <a:lvl7pPr marL="0" marR="0" indent="6858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7pPr>
      <a:lvl8pPr marL="0" marR="0" indent="8001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8pPr>
      <a:lvl9pPr marL="0" marR="0" indent="914400" algn="l" defTabSz="410766" eaLnBrk="1" latinLnBrk="0" hangingPunct="1">
        <a:lnSpc>
          <a:spcPct val="100000"/>
        </a:lnSpc>
        <a:spcBef>
          <a:spcPts val="0"/>
        </a:spcBef>
        <a:spcAft>
          <a:spcPts val="0"/>
        </a:spcAft>
        <a:buClrTx/>
        <a:buSzTx/>
        <a:buFontTx/>
        <a:buNone/>
        <a:tabLst/>
        <a:defRPr sz="3000" b="1" i="0" u="none" strike="noStrike" cap="none" spc="0" baseline="0">
          <a:solidFill>
            <a:srgbClr val="1369EA"/>
          </a:solidFill>
          <a:uFillTx/>
          <a:latin typeface="Arial"/>
          <a:ea typeface="Arial"/>
          <a:cs typeface="Arial"/>
          <a:sym typeface="Arial"/>
        </a:defRPr>
      </a:lvl9pPr>
    </p:titleStyle>
    <p:bodyStyle>
      <a:lvl1pPr marL="0" marR="0" indent="0" algn="l" defTabSz="410766" eaLnBrk="1" latinLnBrk="0" hangingPunct="1">
        <a:lnSpc>
          <a:spcPct val="100000"/>
        </a:lnSpc>
        <a:spcBef>
          <a:spcPts val="0"/>
        </a:spcBef>
        <a:spcAft>
          <a:spcPts val="0"/>
        </a:spcAft>
        <a:buClrTx/>
        <a:buSzTx/>
        <a:buFont typeface="Arial" panose="020B0604020202020204" pitchFamily="34" charset="0"/>
        <a:buNone/>
        <a:tabLst/>
        <a:defRPr sz="2250" b="0" i="0" u="none" strike="noStrike" cap="none" spc="0" baseline="0">
          <a:solidFill>
            <a:srgbClr val="1369EA"/>
          </a:solidFill>
          <a:uFillTx/>
          <a:latin typeface="Arial"/>
          <a:ea typeface="Arial"/>
          <a:cs typeface="Arial"/>
          <a:sym typeface="Arial"/>
        </a:defRPr>
      </a:lvl1pPr>
      <a:lvl2pPr marL="342900" marR="0" indent="-342900" algn="l" defTabSz="410766" eaLnBrk="1" latinLnBrk="0" hangingPunct="1">
        <a:lnSpc>
          <a:spcPct val="100000"/>
        </a:lnSpc>
        <a:spcBef>
          <a:spcPts val="0"/>
        </a:spcBef>
        <a:spcAft>
          <a:spcPts val="0"/>
        </a:spcAft>
        <a:buClrTx/>
        <a:buSzTx/>
        <a:buFont typeface="Arial" panose="020B0604020202020204" pitchFamily="34" charset="0"/>
        <a:buChar char="•"/>
        <a:tabLst/>
        <a:defRPr sz="2250" b="0" i="0" u="none" strike="noStrike" cap="none" spc="0" baseline="0">
          <a:solidFill>
            <a:srgbClr val="1369EA"/>
          </a:solidFill>
          <a:uFillTx/>
          <a:latin typeface="Arial"/>
          <a:ea typeface="Arial"/>
          <a:cs typeface="Arial"/>
          <a:sym typeface="Arial"/>
        </a:defRPr>
      </a:lvl2pPr>
      <a:lvl3pPr marL="893763" marR="0" indent="-353219" algn="l" defTabSz="410766" eaLnBrk="1" latinLnBrk="0" hangingPunct="1">
        <a:lnSpc>
          <a:spcPct val="100000"/>
        </a:lnSpc>
        <a:spcBef>
          <a:spcPts val="0"/>
        </a:spcBef>
        <a:spcAft>
          <a:spcPts val="0"/>
        </a:spcAft>
        <a:buClrTx/>
        <a:buSzTx/>
        <a:buFont typeface="Arial" panose="020B0604020202020204" pitchFamily="34" charset="0"/>
        <a:buChar char="•"/>
        <a:tabLst/>
        <a:defRPr sz="2250" b="0" i="0" u="none" strike="noStrike" cap="none" spc="0" baseline="0">
          <a:solidFill>
            <a:srgbClr val="1369EA"/>
          </a:solidFill>
          <a:uFillTx/>
          <a:latin typeface="Arial"/>
          <a:ea typeface="Arial"/>
          <a:cs typeface="Arial"/>
          <a:sym typeface="Arial"/>
        </a:defRPr>
      </a:lvl3pPr>
      <a:lvl4pPr marL="1340644" marR="0" indent="-311944" algn="l" defTabSz="410766"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solidFill>
            <a:srgbClr val="1369EA"/>
          </a:solidFill>
          <a:uFillTx/>
          <a:latin typeface="Arial"/>
          <a:ea typeface="Arial"/>
          <a:cs typeface="Arial"/>
          <a:sym typeface="Arial"/>
        </a:defRPr>
      </a:lvl4pPr>
      <a:lvl5pPr marL="1797844" marR="0" indent="-228600" algn="l" defTabSz="410766"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solidFill>
            <a:srgbClr val="1369EA"/>
          </a:solidFill>
          <a:uFillTx/>
          <a:latin typeface="Arial"/>
          <a:ea typeface="Arial"/>
          <a:cs typeface="Arial"/>
          <a:sym typeface="Arial"/>
        </a:defRPr>
      </a:lvl5pPr>
      <a:lvl6pPr marL="0" marR="0" indent="571500" algn="l" defTabSz="410766" eaLnBrk="1" latinLnBrk="0" hangingPunct="1">
        <a:lnSpc>
          <a:spcPct val="100000"/>
        </a:lnSpc>
        <a:spcBef>
          <a:spcPts val="0"/>
        </a:spcBef>
        <a:spcAft>
          <a:spcPts val="0"/>
        </a:spcAft>
        <a:buClrTx/>
        <a:buSzTx/>
        <a:buFontTx/>
        <a:buNone/>
        <a:tabLst/>
        <a:defRPr sz="2250" b="0" i="0" u="none" strike="noStrike" cap="none" spc="0" baseline="0">
          <a:solidFill>
            <a:srgbClr val="1369EA"/>
          </a:solidFill>
          <a:uFillTx/>
          <a:latin typeface="Arial"/>
          <a:ea typeface="Arial"/>
          <a:cs typeface="Arial"/>
          <a:sym typeface="Arial"/>
        </a:defRPr>
      </a:lvl6pPr>
      <a:lvl7pPr marL="0" marR="0" indent="685800" algn="l" defTabSz="410766" eaLnBrk="1" latinLnBrk="0" hangingPunct="1">
        <a:lnSpc>
          <a:spcPct val="100000"/>
        </a:lnSpc>
        <a:spcBef>
          <a:spcPts val="0"/>
        </a:spcBef>
        <a:spcAft>
          <a:spcPts val="0"/>
        </a:spcAft>
        <a:buClrTx/>
        <a:buSzTx/>
        <a:buFontTx/>
        <a:buNone/>
        <a:tabLst/>
        <a:defRPr sz="2250" b="0" i="0" u="none" strike="noStrike" cap="none" spc="0" baseline="0">
          <a:solidFill>
            <a:srgbClr val="1369EA"/>
          </a:solidFill>
          <a:uFillTx/>
          <a:latin typeface="Arial"/>
          <a:ea typeface="Arial"/>
          <a:cs typeface="Arial"/>
          <a:sym typeface="Arial"/>
        </a:defRPr>
      </a:lvl7pPr>
      <a:lvl8pPr marL="0" marR="0" indent="800100" algn="l" defTabSz="410766" eaLnBrk="1" latinLnBrk="0" hangingPunct="1">
        <a:lnSpc>
          <a:spcPct val="100000"/>
        </a:lnSpc>
        <a:spcBef>
          <a:spcPts val="0"/>
        </a:spcBef>
        <a:spcAft>
          <a:spcPts val="0"/>
        </a:spcAft>
        <a:buClrTx/>
        <a:buSzTx/>
        <a:buFontTx/>
        <a:buNone/>
        <a:tabLst/>
        <a:defRPr sz="2250" b="0" i="0" u="none" strike="noStrike" cap="none" spc="0" baseline="0">
          <a:solidFill>
            <a:srgbClr val="1369EA"/>
          </a:solidFill>
          <a:uFillTx/>
          <a:latin typeface="Arial"/>
          <a:ea typeface="Arial"/>
          <a:cs typeface="Arial"/>
          <a:sym typeface="Arial"/>
        </a:defRPr>
      </a:lvl8pPr>
      <a:lvl9pPr marL="0" marR="0" indent="914400" algn="l" defTabSz="410766" eaLnBrk="1" latinLnBrk="0" hangingPunct="1">
        <a:lnSpc>
          <a:spcPct val="100000"/>
        </a:lnSpc>
        <a:spcBef>
          <a:spcPts val="0"/>
        </a:spcBef>
        <a:spcAft>
          <a:spcPts val="0"/>
        </a:spcAft>
        <a:buClrTx/>
        <a:buSzTx/>
        <a:buFontTx/>
        <a:buNone/>
        <a:tabLst/>
        <a:defRPr sz="2250" b="0" i="0" u="none" strike="noStrike" cap="none" spc="0" baseline="0">
          <a:solidFill>
            <a:srgbClr val="1369EA"/>
          </a:solidFill>
          <a:uFillTx/>
          <a:latin typeface="Arial"/>
          <a:ea typeface="Arial"/>
          <a:cs typeface="Arial"/>
          <a:sym typeface="Arial"/>
        </a:defRPr>
      </a:lvl9pPr>
    </p:bodyStyle>
    <p:otherStyle>
      <a:lvl1pPr marL="0" marR="0" indent="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1pPr>
      <a:lvl2pPr marL="0" marR="0" indent="1143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2pPr>
      <a:lvl3pPr marL="0" marR="0" indent="2286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3pPr>
      <a:lvl4pPr marL="0" marR="0" indent="3429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4pPr>
      <a:lvl5pPr marL="0" marR="0" indent="4572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5pPr>
      <a:lvl6pPr marL="0" marR="0" indent="5715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6pPr>
      <a:lvl7pPr marL="0" marR="0" indent="6858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7pPr>
      <a:lvl8pPr marL="0" marR="0" indent="8001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8pPr>
      <a:lvl9pPr marL="0" marR="0" indent="914400" algn="ctr" defTabSz="410766"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472AD3-D892-41EF-AB89-29BAD03C852E}"/>
              </a:ext>
            </a:extLst>
          </p:cNvPr>
          <p:cNvSpPr>
            <a:spLocks noGrp="1"/>
          </p:cNvSpPr>
          <p:nvPr>
            <p:ph type="body" sz="quarter" idx="16"/>
          </p:nvPr>
        </p:nvSpPr>
        <p:spPr/>
        <p:txBody>
          <a:bodyPr>
            <a:normAutofit fontScale="70000" lnSpcReduction="20000"/>
          </a:bodyPr>
          <a:lstStyle/>
          <a:p>
            <a:r>
              <a:rPr lang="nl-NL" b="1" dirty="0"/>
              <a:t>Thuiswerken: wat willen FNV-leden?</a:t>
            </a:r>
          </a:p>
        </p:txBody>
      </p:sp>
      <p:sp>
        <p:nvSpPr>
          <p:cNvPr id="3" name="Tijdelijke aanduiding voor tekst 2">
            <a:extLst>
              <a:ext uri="{FF2B5EF4-FFF2-40B4-BE49-F238E27FC236}">
                <a16:creationId xmlns:a16="http://schemas.microsoft.com/office/drawing/2014/main" id="{F42B2A60-5EF8-4A63-9264-D3999BF41186}"/>
              </a:ext>
            </a:extLst>
          </p:cNvPr>
          <p:cNvSpPr>
            <a:spLocks noGrp="1"/>
          </p:cNvSpPr>
          <p:nvPr>
            <p:ph type="body" sz="quarter" idx="17"/>
          </p:nvPr>
        </p:nvSpPr>
        <p:spPr/>
        <p:txBody>
          <a:bodyPr/>
          <a:lstStyle/>
          <a:p>
            <a:r>
              <a:rPr lang="nl-NL" dirty="0"/>
              <a:t>Highlights onderzoek onder FNV-leden</a:t>
            </a:r>
          </a:p>
          <a:p>
            <a:endParaRPr lang="nl-NL" sz="1600" dirty="0"/>
          </a:p>
          <a:p>
            <a:r>
              <a:rPr lang="nl-NL" sz="1600" dirty="0"/>
              <a:t>Kenmerk: 21545</a:t>
            </a:r>
          </a:p>
        </p:txBody>
      </p:sp>
      <p:sp>
        <p:nvSpPr>
          <p:cNvPr id="5" name="Tijdelijke aanduiding voor tekst 4">
            <a:extLst>
              <a:ext uri="{FF2B5EF4-FFF2-40B4-BE49-F238E27FC236}">
                <a16:creationId xmlns:a16="http://schemas.microsoft.com/office/drawing/2014/main" id="{A6D76E5F-BFCE-43D2-900D-017147255231}"/>
              </a:ext>
            </a:extLst>
          </p:cNvPr>
          <p:cNvSpPr>
            <a:spLocks noGrp="1"/>
          </p:cNvSpPr>
          <p:nvPr>
            <p:ph type="body" sz="quarter" idx="19"/>
          </p:nvPr>
        </p:nvSpPr>
        <p:spPr/>
        <p:txBody>
          <a:bodyPr/>
          <a:lstStyle/>
          <a:p>
            <a:r>
              <a:rPr lang="nl-NL" dirty="0"/>
              <a:t>Juni 2021</a:t>
            </a:r>
          </a:p>
        </p:txBody>
      </p:sp>
      <p:pic>
        <p:nvPicPr>
          <p:cNvPr id="17" name="Afbeelding 16">
            <a:extLst>
              <a:ext uri="{FF2B5EF4-FFF2-40B4-BE49-F238E27FC236}">
                <a16:creationId xmlns:a16="http://schemas.microsoft.com/office/drawing/2014/main" id="{F6769774-096E-46CE-A435-28A14BABD925}"/>
              </a:ext>
            </a:extLst>
          </p:cNvPr>
          <p:cNvPicPr>
            <a:picLocks noChangeAspect="1"/>
          </p:cNvPicPr>
          <p:nvPr/>
        </p:nvPicPr>
        <p:blipFill>
          <a:blip r:embed="rId2"/>
          <a:stretch>
            <a:fillRect/>
          </a:stretch>
        </p:blipFill>
        <p:spPr>
          <a:xfrm>
            <a:off x="9950302" y="907250"/>
            <a:ext cx="948608" cy="773588"/>
          </a:xfrm>
          <a:prstGeom prst="rect">
            <a:avLst/>
          </a:prstGeom>
        </p:spPr>
      </p:pic>
    </p:spTree>
    <p:extLst>
      <p:ext uri="{BB962C8B-B14F-4D97-AF65-F5344CB8AC3E}">
        <p14:creationId xmlns:p14="http://schemas.microsoft.com/office/powerpoint/2010/main" val="27382414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a:xfrm>
            <a:off x="444003" y="440134"/>
            <a:ext cx="11629463" cy="672902"/>
          </a:xfrm>
        </p:spPr>
        <p:txBody>
          <a:bodyPr/>
          <a:lstStyle/>
          <a:p>
            <a:r>
              <a:rPr lang="nl-NL" sz="3200" dirty="0"/>
              <a:t>FNV-leden</a:t>
            </a:r>
            <a:r>
              <a:rPr lang="nl-NL" dirty="0"/>
              <a:t> </a:t>
            </a:r>
            <a:r>
              <a:rPr lang="nl-NL"/>
              <a:t>werken vaker prettig </a:t>
            </a:r>
            <a:r>
              <a:rPr lang="nl-NL" dirty="0"/>
              <a:t>thuis dan vorig jaar</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Vier op de vijf FNV-leden in de ondervraagde sectoren werken nog steeds prettig thuis. Leeftijd speelt ook hier een rol: hoe ouder men is, des te vaker men prettig thuiswerkt. FNV-leden lijken gewend te zijn aan thuiswerken: vergeleken met augustus vorig werken zij vaker prettig thuis (78% vs. 66%) en drie op de vijf geven aan positiever te zijn geworden ten aanzien van thuiswerken. Eén op de vijf FNV-leden wil zelfs alleen nog maar thuiswerken. </a:t>
            </a:r>
          </a:p>
        </p:txBody>
      </p:sp>
      <p:sp>
        <p:nvSpPr>
          <p:cNvPr id="13" name="Tekstvak 12">
            <a:extLst>
              <a:ext uri="{FF2B5EF4-FFF2-40B4-BE49-F238E27FC236}">
                <a16:creationId xmlns:a16="http://schemas.microsoft.com/office/drawing/2014/main" id="{AEAE9734-7F70-4DCE-B7A7-9939B2FECFCF}"/>
              </a:ext>
            </a:extLst>
          </p:cNvPr>
          <p:cNvSpPr txBox="1"/>
          <p:nvPr/>
        </p:nvSpPr>
        <p:spPr>
          <a:xfrm>
            <a:off x="3082413" y="2682740"/>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Stelling: Ik kan prettig thuiswerken</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thuiswerkende FNV-leden (n=4840)</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pic>
        <p:nvPicPr>
          <p:cNvPr id="14" name="Afbeelding 13">
            <a:extLst>
              <a:ext uri="{FF2B5EF4-FFF2-40B4-BE49-F238E27FC236}">
                <a16:creationId xmlns:a16="http://schemas.microsoft.com/office/drawing/2014/main" id="{CDF2380F-75D8-4C02-92F7-70D6B7B074C4}"/>
              </a:ext>
            </a:extLst>
          </p:cNvPr>
          <p:cNvPicPr>
            <a:picLocks noChangeAspect="1"/>
          </p:cNvPicPr>
          <p:nvPr/>
        </p:nvPicPr>
        <p:blipFill>
          <a:blip r:embed="rId3"/>
          <a:stretch>
            <a:fillRect/>
          </a:stretch>
        </p:blipFill>
        <p:spPr>
          <a:xfrm>
            <a:off x="2775780" y="3212691"/>
            <a:ext cx="5719572" cy="1452372"/>
          </a:xfrm>
          <a:prstGeom prst="rect">
            <a:avLst/>
          </a:prstGeom>
        </p:spPr>
      </p:pic>
      <p:sp>
        <p:nvSpPr>
          <p:cNvPr id="15" name="Tekstvak 14">
            <a:extLst>
              <a:ext uri="{FF2B5EF4-FFF2-40B4-BE49-F238E27FC236}">
                <a16:creationId xmlns:a16="http://schemas.microsoft.com/office/drawing/2014/main" id="{457F8F41-AB7E-4140-A5A2-D853FD8E2C1F}"/>
              </a:ext>
            </a:extLst>
          </p:cNvPr>
          <p:cNvSpPr txBox="1"/>
          <p:nvPr/>
        </p:nvSpPr>
        <p:spPr>
          <a:xfrm>
            <a:off x="3362632" y="3535480"/>
            <a:ext cx="717755" cy="2837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000" i="0" u="none" strike="noStrike" cap="none" spc="0" normalizeH="0" baseline="0" dirty="0">
                <a:ln>
                  <a:noFill/>
                </a:ln>
                <a:solidFill>
                  <a:schemeClr val="bg2">
                    <a:lumMod val="50000"/>
                  </a:schemeClr>
                </a:solidFill>
                <a:effectLst/>
                <a:uFillTx/>
                <a:latin typeface="+mn-lt"/>
                <a:ea typeface="+mn-ea"/>
                <a:cs typeface="+mn-cs"/>
                <a:sym typeface="Helvetica Light"/>
              </a:rPr>
              <a:t>Juni 2021</a:t>
            </a:r>
          </a:p>
        </p:txBody>
      </p:sp>
      <p:sp>
        <p:nvSpPr>
          <p:cNvPr id="16" name="Tekstvak 15">
            <a:extLst>
              <a:ext uri="{FF2B5EF4-FFF2-40B4-BE49-F238E27FC236}">
                <a16:creationId xmlns:a16="http://schemas.microsoft.com/office/drawing/2014/main" id="{C3E43ECB-03A5-4143-87BD-7790C3C9587D}"/>
              </a:ext>
            </a:extLst>
          </p:cNvPr>
          <p:cNvSpPr txBox="1"/>
          <p:nvPr/>
        </p:nvSpPr>
        <p:spPr>
          <a:xfrm>
            <a:off x="3362631" y="3989237"/>
            <a:ext cx="717755" cy="2837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000" i="0" u="none" strike="noStrike" cap="none" spc="0" normalizeH="0" baseline="0" dirty="0">
                <a:ln>
                  <a:noFill/>
                </a:ln>
                <a:solidFill>
                  <a:schemeClr val="bg2">
                    <a:lumMod val="50000"/>
                  </a:schemeClr>
                </a:solidFill>
                <a:effectLst/>
                <a:uFillTx/>
                <a:latin typeface="+mn-lt"/>
                <a:ea typeface="+mn-ea"/>
                <a:cs typeface="+mn-cs"/>
                <a:sym typeface="Helvetica Light"/>
              </a:rPr>
              <a:t>Aug 2020</a:t>
            </a:r>
          </a:p>
        </p:txBody>
      </p:sp>
    </p:spTree>
    <p:extLst>
      <p:ext uri="{BB962C8B-B14F-4D97-AF65-F5344CB8AC3E}">
        <p14:creationId xmlns:p14="http://schemas.microsoft.com/office/powerpoint/2010/main" val="25919294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a:xfrm>
            <a:off x="444003" y="440134"/>
            <a:ext cx="11629463" cy="672902"/>
          </a:xfrm>
        </p:spPr>
        <p:txBody>
          <a:bodyPr/>
          <a:lstStyle/>
          <a:p>
            <a:r>
              <a:rPr lang="nl-NL" sz="3200" dirty="0"/>
              <a:t>FNV-leden</a:t>
            </a:r>
            <a:r>
              <a:rPr lang="nl-NL" dirty="0"/>
              <a:t> willen in de toekomst hybride werken</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Ondanks dat FNV-leden gewend geraakt zijn aan thuiswerken, vinden ze dit uitsluitend voor de dagelijkse werkzaamheden de beste werkplek. Voor alle overige – meestal sociale en interactieve – activiteiten achten zij het kantoor meer geschikt. FNV-leden uit de ondervraagde sectoren lijken derhalve op zoek te zijn naar een hybride thuiswerkbeleid. Dit onderstrepen zij dan ook: zeven op de tien ondervraagde FNV-leden willen in de toekomst afwisseling tussen werken op kantoor en thuiswerken. Anderzijds wil maar één op de tien FNV-leden in de toekomst alleen nog maar op kantoor werken.</a:t>
            </a:r>
          </a:p>
        </p:txBody>
      </p:sp>
      <p:pic>
        <p:nvPicPr>
          <p:cNvPr id="11" name="Afbeelding 10">
            <a:extLst>
              <a:ext uri="{FF2B5EF4-FFF2-40B4-BE49-F238E27FC236}">
                <a16:creationId xmlns:a16="http://schemas.microsoft.com/office/drawing/2014/main" id="{CA8D2B33-7344-4315-AE2C-1F4541380128}"/>
              </a:ext>
            </a:extLst>
          </p:cNvPr>
          <p:cNvPicPr>
            <a:picLocks noChangeAspect="1"/>
          </p:cNvPicPr>
          <p:nvPr/>
        </p:nvPicPr>
        <p:blipFill>
          <a:blip r:embed="rId3"/>
          <a:stretch>
            <a:fillRect/>
          </a:stretch>
        </p:blipFill>
        <p:spPr>
          <a:xfrm>
            <a:off x="3872940" y="3134070"/>
            <a:ext cx="8179308" cy="3108960"/>
          </a:xfrm>
          <a:prstGeom prst="rect">
            <a:avLst/>
          </a:prstGeom>
        </p:spPr>
      </p:pic>
      <p:sp>
        <p:nvSpPr>
          <p:cNvPr id="12" name="Tekstvak 11">
            <a:extLst>
              <a:ext uri="{FF2B5EF4-FFF2-40B4-BE49-F238E27FC236}">
                <a16:creationId xmlns:a16="http://schemas.microsoft.com/office/drawing/2014/main" id="{46916883-2035-4285-8506-673126FC0DB1}"/>
              </a:ext>
            </a:extLst>
          </p:cNvPr>
          <p:cNvSpPr txBox="1"/>
          <p:nvPr/>
        </p:nvSpPr>
        <p:spPr>
          <a:xfrm>
            <a:off x="5809329" y="2711010"/>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Welke werkplek is het meest geschikt voor welke activiteit? </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pic>
        <p:nvPicPr>
          <p:cNvPr id="5" name="Afbeelding 4">
            <a:extLst>
              <a:ext uri="{FF2B5EF4-FFF2-40B4-BE49-F238E27FC236}">
                <a16:creationId xmlns:a16="http://schemas.microsoft.com/office/drawing/2014/main" id="{7302E1DE-3CFD-4B55-812C-4F4840DB1622}"/>
              </a:ext>
            </a:extLst>
          </p:cNvPr>
          <p:cNvPicPr>
            <a:picLocks noChangeAspect="1"/>
          </p:cNvPicPr>
          <p:nvPr/>
        </p:nvPicPr>
        <p:blipFill>
          <a:blip r:embed="rId4"/>
          <a:stretch>
            <a:fillRect/>
          </a:stretch>
        </p:blipFill>
        <p:spPr>
          <a:xfrm>
            <a:off x="505873" y="2966154"/>
            <a:ext cx="4210812" cy="1830324"/>
          </a:xfrm>
          <a:prstGeom prst="rect">
            <a:avLst/>
          </a:prstGeom>
        </p:spPr>
      </p:pic>
      <p:sp>
        <p:nvSpPr>
          <p:cNvPr id="17" name="Tekstvak 16">
            <a:extLst>
              <a:ext uri="{FF2B5EF4-FFF2-40B4-BE49-F238E27FC236}">
                <a16:creationId xmlns:a16="http://schemas.microsoft.com/office/drawing/2014/main" id="{2BF8CFCB-4F19-49C4-99DD-754BA0EA50D1}"/>
              </a:ext>
            </a:extLst>
          </p:cNvPr>
          <p:cNvSpPr txBox="1"/>
          <p:nvPr/>
        </p:nvSpPr>
        <p:spPr>
          <a:xfrm>
            <a:off x="139752" y="2711010"/>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Wat is jouw wens rondom thuiswerken in de toekomst?</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spTree>
    <p:extLst>
      <p:ext uri="{BB962C8B-B14F-4D97-AF65-F5344CB8AC3E}">
        <p14:creationId xmlns:p14="http://schemas.microsoft.com/office/powerpoint/2010/main" val="427180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a:xfrm>
            <a:off x="444003" y="440134"/>
            <a:ext cx="11070663" cy="672902"/>
          </a:xfrm>
        </p:spPr>
        <p:txBody>
          <a:bodyPr/>
          <a:lstStyle/>
          <a:p>
            <a:r>
              <a:rPr lang="nl-NL" dirty="0"/>
              <a:t>Reistijd nog steeds groot voordeel, maar men mist collega’s</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Ten opzichte van vorig jaar zijn de voor- en nadelen nagenoeg onveranderd. </a:t>
            </a:r>
          </a:p>
        </p:txBody>
      </p:sp>
      <p:pic>
        <p:nvPicPr>
          <p:cNvPr id="4" name="Afbeelding 3">
            <a:extLst>
              <a:ext uri="{FF2B5EF4-FFF2-40B4-BE49-F238E27FC236}">
                <a16:creationId xmlns:a16="http://schemas.microsoft.com/office/drawing/2014/main" id="{19071B94-3717-4479-BC05-7AFAFBD60BB2}"/>
              </a:ext>
            </a:extLst>
          </p:cNvPr>
          <p:cNvPicPr>
            <a:picLocks noChangeAspect="1"/>
          </p:cNvPicPr>
          <p:nvPr/>
        </p:nvPicPr>
        <p:blipFill>
          <a:blip r:embed="rId2"/>
          <a:stretch>
            <a:fillRect/>
          </a:stretch>
        </p:blipFill>
        <p:spPr>
          <a:xfrm>
            <a:off x="-1308015" y="2572336"/>
            <a:ext cx="8170164" cy="3506724"/>
          </a:xfrm>
          <a:prstGeom prst="rect">
            <a:avLst/>
          </a:prstGeom>
        </p:spPr>
      </p:pic>
      <p:pic>
        <p:nvPicPr>
          <p:cNvPr id="5" name="Afbeelding 4">
            <a:extLst>
              <a:ext uri="{FF2B5EF4-FFF2-40B4-BE49-F238E27FC236}">
                <a16:creationId xmlns:a16="http://schemas.microsoft.com/office/drawing/2014/main" id="{FB2DF44B-6BE5-4FB2-AA20-B480C81DDB1A}"/>
              </a:ext>
            </a:extLst>
          </p:cNvPr>
          <p:cNvPicPr>
            <a:picLocks noChangeAspect="1"/>
          </p:cNvPicPr>
          <p:nvPr/>
        </p:nvPicPr>
        <p:blipFill>
          <a:blip r:embed="rId3"/>
          <a:stretch>
            <a:fillRect/>
          </a:stretch>
        </p:blipFill>
        <p:spPr>
          <a:xfrm>
            <a:off x="4825795" y="2619911"/>
            <a:ext cx="8170164" cy="3514344"/>
          </a:xfrm>
          <a:prstGeom prst="rect">
            <a:avLst/>
          </a:prstGeom>
        </p:spPr>
      </p:pic>
      <p:sp>
        <p:nvSpPr>
          <p:cNvPr id="8" name="Tekstvak 7">
            <a:extLst>
              <a:ext uri="{FF2B5EF4-FFF2-40B4-BE49-F238E27FC236}">
                <a16:creationId xmlns:a16="http://schemas.microsoft.com/office/drawing/2014/main" id="{DF4FBA17-1C2A-485D-A335-FA013AA186DE}"/>
              </a:ext>
            </a:extLst>
          </p:cNvPr>
          <p:cNvSpPr txBox="1"/>
          <p:nvPr/>
        </p:nvSpPr>
        <p:spPr>
          <a:xfrm>
            <a:off x="220320" y="2203944"/>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Wat vind jij de drie belangrijkste </a:t>
            </a:r>
            <a:r>
              <a:rPr kumimoji="0" lang="nl-NL" sz="1400" b="1" i="0" u="sng" strike="noStrike" cap="none" spc="0" normalizeH="0" baseline="0" dirty="0">
                <a:ln>
                  <a:noFill/>
                </a:ln>
                <a:solidFill>
                  <a:srgbClr val="1369EA"/>
                </a:solidFill>
                <a:effectLst/>
                <a:uFillTx/>
                <a:latin typeface="+mn-lt"/>
                <a:ea typeface="+mn-ea"/>
                <a:cs typeface="+mn-cs"/>
                <a:sym typeface="Helvetica Light"/>
              </a:rPr>
              <a:t>voordelen</a:t>
            </a:r>
            <a:r>
              <a:rPr kumimoji="0" lang="nl-NL" sz="1400" b="1" i="0" u="none" strike="noStrike" cap="none" spc="0" normalizeH="0" baseline="0" dirty="0">
                <a:ln>
                  <a:noFill/>
                </a:ln>
                <a:solidFill>
                  <a:srgbClr val="1369EA"/>
                </a:solidFill>
                <a:effectLst/>
                <a:uFillTx/>
                <a:latin typeface="+mn-lt"/>
                <a:ea typeface="+mn-ea"/>
                <a:cs typeface="+mn-cs"/>
                <a:sym typeface="Helvetica Light"/>
              </a:rPr>
              <a:t> van thuiswerken? </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sp>
        <p:nvSpPr>
          <p:cNvPr id="9" name="Tekstvak 8">
            <a:extLst>
              <a:ext uri="{FF2B5EF4-FFF2-40B4-BE49-F238E27FC236}">
                <a16:creationId xmlns:a16="http://schemas.microsoft.com/office/drawing/2014/main" id="{AFE17096-F92C-4BEE-B008-114B3B532BE8}"/>
              </a:ext>
            </a:extLst>
          </p:cNvPr>
          <p:cNvSpPr txBox="1"/>
          <p:nvPr/>
        </p:nvSpPr>
        <p:spPr>
          <a:xfrm>
            <a:off x="6096000" y="2203943"/>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Wat vind jij de drie belangrijkste </a:t>
            </a:r>
            <a:r>
              <a:rPr kumimoji="0" lang="nl-NL" sz="1400" b="1" i="0" u="sng" strike="noStrike" cap="none" spc="0" normalizeH="0" baseline="0" dirty="0">
                <a:ln>
                  <a:noFill/>
                </a:ln>
                <a:solidFill>
                  <a:srgbClr val="1369EA"/>
                </a:solidFill>
                <a:effectLst/>
                <a:uFillTx/>
                <a:latin typeface="+mn-lt"/>
                <a:ea typeface="+mn-ea"/>
                <a:cs typeface="+mn-cs"/>
                <a:sym typeface="Helvetica Light"/>
              </a:rPr>
              <a:t>nadelen</a:t>
            </a:r>
            <a:r>
              <a:rPr kumimoji="0" lang="nl-NL" sz="1400" b="1" i="0" u="none" strike="noStrike" cap="none" spc="0" normalizeH="0" baseline="0" dirty="0">
                <a:ln>
                  <a:noFill/>
                </a:ln>
                <a:solidFill>
                  <a:srgbClr val="1369EA"/>
                </a:solidFill>
                <a:effectLst/>
                <a:uFillTx/>
                <a:latin typeface="+mn-lt"/>
                <a:ea typeface="+mn-ea"/>
                <a:cs typeface="+mn-cs"/>
                <a:sym typeface="Helvetica Light"/>
              </a:rPr>
              <a:t> van thuiswerken? </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spTree>
    <p:extLst>
      <p:ext uri="{BB962C8B-B14F-4D97-AF65-F5344CB8AC3E}">
        <p14:creationId xmlns:p14="http://schemas.microsoft.com/office/powerpoint/2010/main" val="11973722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noAutofit/>
          </a:bodyPr>
          <a:lstStyle/>
          <a:p>
            <a:r>
              <a:rPr lang="nl-NL" dirty="0"/>
              <a:t>Drie op de tien FNV-leden ervaren geen zeggenschap </a:t>
            </a:r>
            <a:r>
              <a:rPr lang="nl-NL"/>
              <a:t>om zelf te </a:t>
            </a:r>
            <a:r>
              <a:rPr lang="nl-NL" dirty="0"/>
              <a:t>bepalen of ze thuis of op kantoor werken</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Het merendeel van de werkgevers biedt haar werknemers de mogelijkheid om zelf mede te bepalen of ze thuis of op kantoor werken. Desalniettemin heeft een substantieel aandeel van de ondervraagde FNV-leden hier niet of nauwelijks zeggenschap over. Drie op de tien FNV-leden geven namelijk aan helemaal niet of niet echt zeggenschap te ervaren om zelf te bepalen of ze thuis of op kantoor werken. Hierbij speelt leeftijd een rol: hoe jonger men is, des te minder zeggenschap men ervaart. </a:t>
            </a:r>
          </a:p>
        </p:txBody>
      </p:sp>
      <p:sp>
        <p:nvSpPr>
          <p:cNvPr id="5" name="Tekstvak 4">
            <a:extLst>
              <a:ext uri="{FF2B5EF4-FFF2-40B4-BE49-F238E27FC236}">
                <a16:creationId xmlns:a16="http://schemas.microsoft.com/office/drawing/2014/main" id="{08F21792-097C-4190-9A9B-EA5B78E709FB}"/>
              </a:ext>
            </a:extLst>
          </p:cNvPr>
          <p:cNvSpPr txBox="1"/>
          <p:nvPr/>
        </p:nvSpPr>
        <p:spPr>
          <a:xfrm>
            <a:off x="444004" y="2514482"/>
            <a:ext cx="7045719"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Ervaar je genoeg zeggenschap om zelf te bepalen of je thuis of op kantoor werkt? </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pic>
        <p:nvPicPr>
          <p:cNvPr id="6" name="Afbeelding 5">
            <a:extLst>
              <a:ext uri="{FF2B5EF4-FFF2-40B4-BE49-F238E27FC236}">
                <a16:creationId xmlns:a16="http://schemas.microsoft.com/office/drawing/2014/main" id="{E040084E-487C-4CDF-B270-ECD2FADAD0EE}"/>
              </a:ext>
            </a:extLst>
          </p:cNvPr>
          <p:cNvPicPr>
            <a:picLocks noChangeAspect="1"/>
          </p:cNvPicPr>
          <p:nvPr/>
        </p:nvPicPr>
        <p:blipFill>
          <a:blip r:embed="rId3"/>
          <a:stretch>
            <a:fillRect/>
          </a:stretch>
        </p:blipFill>
        <p:spPr>
          <a:xfrm>
            <a:off x="-2151298" y="3113646"/>
            <a:ext cx="8168640" cy="2049780"/>
          </a:xfrm>
          <a:prstGeom prst="rect">
            <a:avLst/>
          </a:prstGeom>
        </p:spPr>
      </p:pic>
      <p:sp>
        <p:nvSpPr>
          <p:cNvPr id="7" name="Tekstvak 6">
            <a:extLst>
              <a:ext uri="{FF2B5EF4-FFF2-40B4-BE49-F238E27FC236}">
                <a16:creationId xmlns:a16="http://schemas.microsoft.com/office/drawing/2014/main" id="{26ECE4F5-A924-4C62-B1F5-67235667E897}"/>
              </a:ext>
            </a:extLst>
          </p:cNvPr>
          <p:cNvSpPr txBox="1"/>
          <p:nvPr/>
        </p:nvSpPr>
        <p:spPr>
          <a:xfrm>
            <a:off x="7605333" y="2563210"/>
            <a:ext cx="3354271" cy="37856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nl-NL" sz="1200" dirty="0">
                <a:solidFill>
                  <a:srgbClr val="1369EA"/>
                </a:solidFill>
                <a:latin typeface="Arial"/>
                <a:cs typeface="Arial"/>
                <a:sym typeface="Arial"/>
              </a:rPr>
              <a:t>Wat vergoedingen voor thuiswerken betreft, lijken werkgevers meer mee te denken dan vorig jaar augustus. Eén op de drie FNV-leden uit de ondervraagde sectoren krijgt een vergoeding voor kosten voor het thuiswerken, waar vorig jaar nog geen één op de tien ondervraagden vergoed werd. Er heerst echter nog steeds voor vier van de tien FNV-leden onduidelijkheid of er een vergoeding komt. Deze onduidelijkheid is er vooral in de sector gemeentelijke overheid, waar nog geen nieuwe cao is met thuiswerkvergoeding.</a:t>
            </a:r>
          </a:p>
          <a:p>
            <a:pPr algn="just"/>
            <a:r>
              <a:rPr lang="nl-NL" sz="1200" dirty="0">
                <a:solidFill>
                  <a:srgbClr val="1369EA"/>
                </a:solidFill>
                <a:latin typeface="Arial"/>
                <a:cs typeface="Arial"/>
                <a:sym typeface="Arial"/>
              </a:rPr>
              <a:t>Vergeleken met vorig jaar krijgen ondervraagde FNV-leden vaker middelen ter beschikking gesteld door hun werkgever, zoals een laptop. Eén op de acht ondervraagden krijgt echter niets ter beschikking gesteld. Dit aandeel ligt hoger onder FNV-leden die geen vergoeding krijgen voor kosten voor het thuiswerken (30%). </a:t>
            </a:r>
          </a:p>
        </p:txBody>
      </p:sp>
    </p:spTree>
    <p:extLst>
      <p:ext uri="{BB962C8B-B14F-4D97-AF65-F5344CB8AC3E}">
        <p14:creationId xmlns:p14="http://schemas.microsoft.com/office/powerpoint/2010/main" val="21089481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a:xfrm>
            <a:off x="444004" y="440134"/>
            <a:ext cx="11189196" cy="672902"/>
          </a:xfrm>
        </p:spPr>
        <p:txBody>
          <a:bodyPr/>
          <a:lstStyle/>
          <a:p>
            <a:r>
              <a:rPr lang="nl-NL" dirty="0"/>
              <a:t>FNV-leden voorstanders van recht op onbereikbaarheid</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Van een kwart van de FNV-leden uit de ondervraagde sectoren wordt verwacht dat zij buiten werktijd bereikbaar zijn. Toch vindt driekwart van de FNV-leden dat het recht op onbereikbaarheid wettelijk vastgelegd moet worden. </a:t>
            </a:r>
          </a:p>
        </p:txBody>
      </p:sp>
      <p:pic>
        <p:nvPicPr>
          <p:cNvPr id="4" name="Afbeelding 3">
            <a:extLst>
              <a:ext uri="{FF2B5EF4-FFF2-40B4-BE49-F238E27FC236}">
                <a16:creationId xmlns:a16="http://schemas.microsoft.com/office/drawing/2014/main" id="{AD9EA4E8-0E61-4138-9282-698931605C25}"/>
              </a:ext>
            </a:extLst>
          </p:cNvPr>
          <p:cNvPicPr>
            <a:picLocks noChangeAspect="1"/>
          </p:cNvPicPr>
          <p:nvPr/>
        </p:nvPicPr>
        <p:blipFill>
          <a:blip r:embed="rId3"/>
          <a:stretch>
            <a:fillRect/>
          </a:stretch>
        </p:blipFill>
        <p:spPr>
          <a:xfrm>
            <a:off x="1232396" y="3225542"/>
            <a:ext cx="8188452" cy="2932176"/>
          </a:xfrm>
          <a:prstGeom prst="rect">
            <a:avLst/>
          </a:prstGeom>
        </p:spPr>
      </p:pic>
      <p:sp>
        <p:nvSpPr>
          <p:cNvPr id="5" name="Tekstvak 4">
            <a:extLst>
              <a:ext uri="{FF2B5EF4-FFF2-40B4-BE49-F238E27FC236}">
                <a16:creationId xmlns:a16="http://schemas.microsoft.com/office/drawing/2014/main" id="{75C39470-29BD-459E-81F2-E2CE862398CE}"/>
              </a:ext>
            </a:extLst>
          </p:cNvPr>
          <p:cNvSpPr txBox="1"/>
          <p:nvPr/>
        </p:nvSpPr>
        <p:spPr>
          <a:xfrm>
            <a:off x="3374014" y="2701530"/>
            <a:ext cx="488663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Vind je dat … bij wet moet worden vastgelegd?</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iedereen (n=5293)</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sp>
        <p:nvSpPr>
          <p:cNvPr id="6" name="Tekstvak 5">
            <a:extLst>
              <a:ext uri="{FF2B5EF4-FFF2-40B4-BE49-F238E27FC236}">
                <a16:creationId xmlns:a16="http://schemas.microsoft.com/office/drawing/2014/main" id="{1A226278-4413-4EE2-A258-764A3EFF6D1D}"/>
              </a:ext>
            </a:extLst>
          </p:cNvPr>
          <p:cNvSpPr txBox="1"/>
          <p:nvPr/>
        </p:nvSpPr>
        <p:spPr>
          <a:xfrm>
            <a:off x="-905" y="6584102"/>
            <a:ext cx="6574887" cy="2837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nl-NL" sz="1000" b="0" i="0" u="none" strike="noStrike" cap="none" spc="0" normalizeH="0" baseline="0" dirty="0">
                <a:ln>
                  <a:noFill/>
                </a:ln>
                <a:solidFill>
                  <a:srgbClr val="1369EA"/>
                </a:solidFill>
                <a:effectLst/>
                <a:uFillTx/>
                <a:latin typeface="+mn-lt"/>
                <a:ea typeface="+mn-ea"/>
                <a:cs typeface="+mn-cs"/>
                <a:sym typeface="Helvetica Light"/>
              </a:rPr>
              <a:t>* De antwoordopties ‘Maakt mij niet uit’ en ‘Geen mening’ werden niet geboden aan respondenten in 2021. </a:t>
            </a:r>
          </a:p>
        </p:txBody>
      </p:sp>
    </p:spTree>
    <p:extLst>
      <p:ext uri="{BB962C8B-B14F-4D97-AF65-F5344CB8AC3E}">
        <p14:creationId xmlns:p14="http://schemas.microsoft.com/office/powerpoint/2010/main" val="3742315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9818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lstStyle/>
          <a:p>
            <a:r>
              <a:rPr lang="nl-NL" dirty="0"/>
              <a:t>Steekproef en verantwoording</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a:xfrm>
            <a:off x="444005" y="1420379"/>
            <a:ext cx="6210796" cy="4351338"/>
          </a:xfrm>
        </p:spPr>
        <p:txBody>
          <a:bodyPr>
            <a:normAutofit fontScale="62500" lnSpcReduction="20000"/>
          </a:bodyPr>
          <a:lstStyle/>
          <a:p>
            <a:pPr marL="0" indent="0">
              <a:lnSpc>
                <a:spcPct val="150000"/>
              </a:lnSpc>
              <a:buNone/>
            </a:pPr>
            <a:r>
              <a:rPr lang="nl-NL" sz="2400" dirty="0"/>
              <a:t>Via nieuwsbrieven zijn FNV-leden uit vier sectoren aangeschreven:</a:t>
            </a:r>
          </a:p>
          <a:p>
            <a:pPr marL="342900" indent="-342900">
              <a:lnSpc>
                <a:spcPct val="150000"/>
              </a:lnSpc>
              <a:buFont typeface="Arial" panose="020B0604020202020204" pitchFamily="34" charset="0"/>
              <a:buChar char="•"/>
            </a:pPr>
            <a:r>
              <a:rPr lang="nl-NL" dirty="0"/>
              <a:t>Financieel</a:t>
            </a:r>
          </a:p>
          <a:p>
            <a:pPr marL="342900" indent="-342900">
              <a:lnSpc>
                <a:spcPct val="150000"/>
              </a:lnSpc>
              <a:buFont typeface="Arial" panose="020B0604020202020204" pitchFamily="34" charset="0"/>
              <a:buChar char="•"/>
            </a:pPr>
            <a:r>
              <a:rPr lang="nl-NL" sz="2400" dirty="0"/>
              <a:t>Callcentra</a:t>
            </a:r>
            <a:endParaRPr lang="nl-NL" dirty="0"/>
          </a:p>
          <a:p>
            <a:pPr marL="342900" indent="-342900">
              <a:lnSpc>
                <a:spcPct val="150000"/>
              </a:lnSpc>
              <a:buFont typeface="Arial" panose="020B0604020202020204" pitchFamily="34" charset="0"/>
              <a:buChar char="•"/>
            </a:pPr>
            <a:r>
              <a:rPr lang="nl-NL" sz="2400" dirty="0"/>
              <a:t>Gemeentelijke overheid</a:t>
            </a:r>
          </a:p>
          <a:p>
            <a:pPr marL="342900" indent="-342900">
              <a:lnSpc>
                <a:spcPct val="150000"/>
              </a:lnSpc>
              <a:buFont typeface="Arial" panose="020B0604020202020204" pitchFamily="34" charset="0"/>
              <a:buChar char="•"/>
            </a:pPr>
            <a:r>
              <a:rPr lang="nl-NL" sz="2400" dirty="0"/>
              <a:t>Zakelijke dienstverlening</a:t>
            </a:r>
          </a:p>
          <a:p>
            <a:pPr marL="0" indent="0">
              <a:lnSpc>
                <a:spcPct val="150000"/>
              </a:lnSpc>
              <a:buNone/>
            </a:pPr>
            <a:endParaRPr lang="nl-NL" dirty="0"/>
          </a:p>
          <a:p>
            <a:pPr marL="0" indent="0">
              <a:lnSpc>
                <a:spcPct val="150000"/>
              </a:lnSpc>
              <a:buNone/>
            </a:pPr>
            <a:r>
              <a:rPr lang="nl-NL" dirty="0"/>
              <a:t>Daarnaast heeft Blue Field het FNV-ledenpanel aangeschreven. De nieuwsbrieven die FNV zelf uitstuurde, bevatten een open link naar de enquête. De FNV-panelleden werden persoonlijk aangeschreven met een unieke link per persoon. Na een aantal dagen is een reminder uitgestuurd. </a:t>
            </a:r>
          </a:p>
          <a:p>
            <a:pPr marL="342900" indent="-342900">
              <a:lnSpc>
                <a:spcPct val="150000"/>
              </a:lnSpc>
              <a:buFont typeface="Arial" panose="020B0604020202020204" pitchFamily="34" charset="0"/>
              <a:buChar char="•"/>
            </a:pPr>
            <a:r>
              <a:rPr lang="nl-NL" dirty="0"/>
              <a:t>Totaal aantal respondenten: 5.293</a:t>
            </a:r>
          </a:p>
          <a:p>
            <a:pPr marL="342900" indent="-342900">
              <a:lnSpc>
                <a:spcPct val="150000"/>
              </a:lnSpc>
              <a:buFont typeface="Arial" panose="020B0604020202020204" pitchFamily="34" charset="0"/>
              <a:buChar char="•"/>
            </a:pPr>
            <a:r>
              <a:rPr lang="nl-NL" dirty="0"/>
              <a:t>Veldwerkperiode: 17 tot en met 28 juni 2021</a:t>
            </a:r>
          </a:p>
        </p:txBody>
      </p:sp>
      <p:graphicFrame>
        <p:nvGraphicFramePr>
          <p:cNvPr id="4" name="Tabel 4">
            <a:extLst>
              <a:ext uri="{FF2B5EF4-FFF2-40B4-BE49-F238E27FC236}">
                <a16:creationId xmlns:a16="http://schemas.microsoft.com/office/drawing/2014/main" id="{AA196D72-9838-43D8-832E-1E868F57836A}"/>
              </a:ext>
            </a:extLst>
          </p:cNvPr>
          <p:cNvGraphicFramePr>
            <a:graphicFrameLocks noGrp="1"/>
          </p:cNvGraphicFramePr>
          <p:nvPr>
            <p:extLst>
              <p:ext uri="{D42A27DB-BD31-4B8C-83A1-F6EECF244321}">
                <p14:modId xmlns:p14="http://schemas.microsoft.com/office/powerpoint/2010/main" val="3825318189"/>
              </p:ext>
            </p:extLst>
          </p:nvPr>
        </p:nvGraphicFramePr>
        <p:xfrm>
          <a:off x="7098848" y="1540959"/>
          <a:ext cx="4149333" cy="2966720"/>
        </p:xfrm>
        <a:graphic>
          <a:graphicData uri="http://schemas.openxmlformats.org/drawingml/2006/table">
            <a:tbl>
              <a:tblPr firstRow="1" bandRow="1">
                <a:tableStyleId>{69012ECD-51FC-41F1-AA8D-1B2483CD663E}</a:tableStyleId>
              </a:tblPr>
              <a:tblGrid>
                <a:gridCol w="2709333">
                  <a:extLst>
                    <a:ext uri="{9D8B030D-6E8A-4147-A177-3AD203B41FA5}">
                      <a16:colId xmlns:a16="http://schemas.microsoft.com/office/drawing/2014/main" val="67387094"/>
                    </a:ext>
                  </a:extLst>
                </a:gridCol>
                <a:gridCol w="720000">
                  <a:extLst>
                    <a:ext uri="{9D8B030D-6E8A-4147-A177-3AD203B41FA5}">
                      <a16:colId xmlns:a16="http://schemas.microsoft.com/office/drawing/2014/main" val="2363755413"/>
                    </a:ext>
                  </a:extLst>
                </a:gridCol>
                <a:gridCol w="720000">
                  <a:extLst>
                    <a:ext uri="{9D8B030D-6E8A-4147-A177-3AD203B41FA5}">
                      <a16:colId xmlns:a16="http://schemas.microsoft.com/office/drawing/2014/main" val="1434878859"/>
                    </a:ext>
                  </a:extLst>
                </a:gridCol>
              </a:tblGrid>
              <a:tr h="370840">
                <a:tc>
                  <a:txBody>
                    <a:bodyPr/>
                    <a:lstStyle/>
                    <a:p>
                      <a:pPr algn="l"/>
                      <a:r>
                        <a:rPr lang="nl-NL" sz="1400" dirty="0">
                          <a:solidFill>
                            <a:schemeClr val="tx1"/>
                          </a:solidFill>
                        </a:rPr>
                        <a:t>Doelgroep</a:t>
                      </a:r>
                    </a:p>
                  </a:txBody>
                  <a:tcPr anchor="ctr"/>
                </a:tc>
                <a:tc>
                  <a:txBody>
                    <a:bodyPr/>
                    <a:lstStyle/>
                    <a:p>
                      <a:r>
                        <a:rPr lang="nl-NL" sz="1400" dirty="0">
                          <a:solidFill>
                            <a:schemeClr val="tx1"/>
                          </a:solidFill>
                        </a:rPr>
                        <a:t>N</a:t>
                      </a:r>
                    </a:p>
                  </a:txBody>
                  <a:tcPr anchor="ctr"/>
                </a:tc>
                <a:tc>
                  <a:txBody>
                    <a:bodyPr/>
                    <a:lstStyle/>
                    <a:p>
                      <a:r>
                        <a:rPr lang="nl-NL" sz="1400" dirty="0">
                          <a:solidFill>
                            <a:schemeClr val="tx1"/>
                          </a:solidFill>
                        </a:rPr>
                        <a:t>%</a:t>
                      </a:r>
                    </a:p>
                  </a:txBody>
                  <a:tcPr anchor="ctr"/>
                </a:tc>
                <a:extLst>
                  <a:ext uri="{0D108BD9-81ED-4DB2-BD59-A6C34878D82A}">
                    <a16:rowId xmlns:a16="http://schemas.microsoft.com/office/drawing/2014/main" val="1755565424"/>
                  </a:ext>
                </a:extLst>
              </a:tr>
              <a:tr h="370840">
                <a:tc>
                  <a:txBody>
                    <a:bodyPr/>
                    <a:lstStyle/>
                    <a:p>
                      <a:pPr algn="l"/>
                      <a:r>
                        <a:rPr lang="nl-NL" sz="1400" dirty="0">
                          <a:solidFill>
                            <a:srgbClr val="1369EA"/>
                          </a:solidFill>
                        </a:rPr>
                        <a:t>Financieel</a:t>
                      </a:r>
                    </a:p>
                  </a:txBody>
                  <a:tcPr/>
                </a:tc>
                <a:tc>
                  <a:txBody>
                    <a:bodyPr/>
                    <a:lstStyle/>
                    <a:p>
                      <a:r>
                        <a:rPr lang="nl-NL" sz="1400" dirty="0">
                          <a:solidFill>
                            <a:srgbClr val="1369EA"/>
                          </a:solidFill>
                        </a:rPr>
                        <a:t>928</a:t>
                      </a:r>
                    </a:p>
                  </a:txBody>
                  <a:tcPr/>
                </a:tc>
                <a:tc>
                  <a:txBody>
                    <a:bodyPr/>
                    <a:lstStyle/>
                    <a:p>
                      <a:r>
                        <a:rPr lang="nl-NL" sz="1400" dirty="0">
                          <a:solidFill>
                            <a:srgbClr val="1369EA"/>
                          </a:solidFill>
                        </a:rPr>
                        <a:t>18%</a:t>
                      </a:r>
                    </a:p>
                  </a:txBody>
                  <a:tcPr/>
                </a:tc>
                <a:extLst>
                  <a:ext uri="{0D108BD9-81ED-4DB2-BD59-A6C34878D82A}">
                    <a16:rowId xmlns:a16="http://schemas.microsoft.com/office/drawing/2014/main" val="3815598192"/>
                  </a:ext>
                </a:extLst>
              </a:tr>
              <a:tr h="370840">
                <a:tc>
                  <a:txBody>
                    <a:bodyPr/>
                    <a:lstStyle/>
                    <a:p>
                      <a:pPr algn="l"/>
                      <a:r>
                        <a:rPr lang="nl-NL" sz="1400" dirty="0">
                          <a:solidFill>
                            <a:srgbClr val="1369EA"/>
                          </a:solidFill>
                        </a:rPr>
                        <a:t>Callcentra</a:t>
                      </a:r>
                    </a:p>
                  </a:txBody>
                  <a:tcPr/>
                </a:tc>
                <a:tc>
                  <a:txBody>
                    <a:bodyPr/>
                    <a:lstStyle/>
                    <a:p>
                      <a:r>
                        <a:rPr lang="nl-NL" sz="1400" dirty="0">
                          <a:solidFill>
                            <a:srgbClr val="1369EA"/>
                          </a:solidFill>
                        </a:rPr>
                        <a:t>96</a:t>
                      </a:r>
                    </a:p>
                  </a:txBody>
                  <a:tcPr/>
                </a:tc>
                <a:tc>
                  <a:txBody>
                    <a:bodyPr/>
                    <a:lstStyle/>
                    <a:p>
                      <a:r>
                        <a:rPr lang="nl-NL" sz="1400" dirty="0">
                          <a:solidFill>
                            <a:srgbClr val="1369EA"/>
                          </a:solidFill>
                        </a:rPr>
                        <a:t>2%</a:t>
                      </a:r>
                    </a:p>
                  </a:txBody>
                  <a:tcPr/>
                </a:tc>
                <a:extLst>
                  <a:ext uri="{0D108BD9-81ED-4DB2-BD59-A6C34878D82A}">
                    <a16:rowId xmlns:a16="http://schemas.microsoft.com/office/drawing/2014/main" val="970510039"/>
                  </a:ext>
                </a:extLst>
              </a:tr>
              <a:tr h="370840">
                <a:tc>
                  <a:txBody>
                    <a:bodyPr/>
                    <a:lstStyle/>
                    <a:p>
                      <a:pPr algn="l"/>
                      <a:r>
                        <a:rPr lang="nl-NL" sz="1400" dirty="0">
                          <a:solidFill>
                            <a:srgbClr val="1369EA"/>
                          </a:solidFill>
                        </a:rPr>
                        <a:t>Rijksoverheid</a:t>
                      </a:r>
                    </a:p>
                  </a:txBody>
                  <a:tcPr/>
                </a:tc>
                <a:tc>
                  <a:txBody>
                    <a:bodyPr/>
                    <a:lstStyle/>
                    <a:p>
                      <a:r>
                        <a:rPr lang="nl-NL" sz="1400" dirty="0">
                          <a:solidFill>
                            <a:srgbClr val="1369EA"/>
                          </a:solidFill>
                        </a:rPr>
                        <a:t>219</a:t>
                      </a:r>
                    </a:p>
                  </a:txBody>
                  <a:tcPr/>
                </a:tc>
                <a:tc>
                  <a:txBody>
                    <a:bodyPr/>
                    <a:lstStyle/>
                    <a:p>
                      <a:r>
                        <a:rPr lang="nl-NL" sz="1400" dirty="0">
                          <a:solidFill>
                            <a:srgbClr val="1369EA"/>
                          </a:solidFill>
                        </a:rPr>
                        <a:t>4%</a:t>
                      </a:r>
                    </a:p>
                  </a:txBody>
                  <a:tcPr/>
                </a:tc>
                <a:extLst>
                  <a:ext uri="{0D108BD9-81ED-4DB2-BD59-A6C34878D82A}">
                    <a16:rowId xmlns:a16="http://schemas.microsoft.com/office/drawing/2014/main" val="3481662124"/>
                  </a:ext>
                </a:extLst>
              </a:tr>
              <a:tr h="370840">
                <a:tc>
                  <a:txBody>
                    <a:bodyPr/>
                    <a:lstStyle/>
                    <a:p>
                      <a:pPr algn="l"/>
                      <a:r>
                        <a:rPr lang="nl-NL" sz="1400" dirty="0">
                          <a:solidFill>
                            <a:srgbClr val="1369EA"/>
                          </a:solidFill>
                        </a:rPr>
                        <a:t>Gemeentelijke overheid</a:t>
                      </a:r>
                    </a:p>
                  </a:txBody>
                  <a:tcPr/>
                </a:tc>
                <a:tc>
                  <a:txBody>
                    <a:bodyPr/>
                    <a:lstStyle/>
                    <a:p>
                      <a:r>
                        <a:rPr lang="nl-NL" sz="1400" dirty="0">
                          <a:solidFill>
                            <a:srgbClr val="1369EA"/>
                          </a:solidFill>
                        </a:rPr>
                        <a:t>1.511</a:t>
                      </a:r>
                    </a:p>
                  </a:txBody>
                  <a:tcPr/>
                </a:tc>
                <a:tc>
                  <a:txBody>
                    <a:bodyPr/>
                    <a:lstStyle/>
                    <a:p>
                      <a:r>
                        <a:rPr lang="nl-NL" sz="1400" dirty="0">
                          <a:solidFill>
                            <a:srgbClr val="1369EA"/>
                          </a:solidFill>
                        </a:rPr>
                        <a:t>29%</a:t>
                      </a:r>
                    </a:p>
                  </a:txBody>
                  <a:tcPr/>
                </a:tc>
                <a:extLst>
                  <a:ext uri="{0D108BD9-81ED-4DB2-BD59-A6C34878D82A}">
                    <a16:rowId xmlns:a16="http://schemas.microsoft.com/office/drawing/2014/main" val="2410711855"/>
                  </a:ext>
                </a:extLst>
              </a:tr>
              <a:tr h="370840">
                <a:tc>
                  <a:txBody>
                    <a:bodyPr/>
                    <a:lstStyle/>
                    <a:p>
                      <a:pPr algn="l"/>
                      <a:r>
                        <a:rPr lang="nl-NL" sz="1400" dirty="0">
                          <a:solidFill>
                            <a:srgbClr val="1369EA"/>
                          </a:solidFill>
                        </a:rPr>
                        <a:t>Zakelijke dienstverlening</a:t>
                      </a:r>
                    </a:p>
                  </a:txBody>
                  <a:tcPr/>
                </a:tc>
                <a:tc>
                  <a:txBody>
                    <a:bodyPr/>
                    <a:lstStyle/>
                    <a:p>
                      <a:r>
                        <a:rPr lang="nl-NL" sz="1400" dirty="0">
                          <a:solidFill>
                            <a:srgbClr val="1369EA"/>
                          </a:solidFill>
                        </a:rPr>
                        <a:t>286</a:t>
                      </a:r>
                    </a:p>
                  </a:txBody>
                  <a:tcPr/>
                </a:tc>
                <a:tc>
                  <a:txBody>
                    <a:bodyPr/>
                    <a:lstStyle/>
                    <a:p>
                      <a:r>
                        <a:rPr lang="nl-NL" sz="1400" dirty="0">
                          <a:solidFill>
                            <a:srgbClr val="1369EA"/>
                          </a:solidFill>
                        </a:rPr>
                        <a:t>5%</a:t>
                      </a:r>
                    </a:p>
                  </a:txBody>
                  <a:tcPr/>
                </a:tc>
                <a:extLst>
                  <a:ext uri="{0D108BD9-81ED-4DB2-BD59-A6C34878D82A}">
                    <a16:rowId xmlns:a16="http://schemas.microsoft.com/office/drawing/2014/main" val="179709494"/>
                  </a:ext>
                </a:extLst>
              </a:tr>
              <a:tr h="370840">
                <a:tc>
                  <a:txBody>
                    <a:bodyPr/>
                    <a:lstStyle/>
                    <a:p>
                      <a:pPr algn="l"/>
                      <a:r>
                        <a:rPr lang="nl-NL" sz="1400" dirty="0">
                          <a:solidFill>
                            <a:srgbClr val="1369EA"/>
                          </a:solidFill>
                        </a:rPr>
                        <a:t>FNV-ledenpanel en overig</a:t>
                      </a:r>
                    </a:p>
                  </a:txBody>
                  <a:tcPr/>
                </a:tc>
                <a:tc>
                  <a:txBody>
                    <a:bodyPr/>
                    <a:lstStyle/>
                    <a:p>
                      <a:r>
                        <a:rPr lang="nl-NL" sz="1400" dirty="0">
                          <a:solidFill>
                            <a:srgbClr val="1369EA"/>
                          </a:solidFill>
                        </a:rPr>
                        <a:t>2.253</a:t>
                      </a:r>
                    </a:p>
                  </a:txBody>
                  <a:tcPr/>
                </a:tc>
                <a:tc>
                  <a:txBody>
                    <a:bodyPr/>
                    <a:lstStyle/>
                    <a:p>
                      <a:r>
                        <a:rPr lang="nl-NL" sz="1400" dirty="0">
                          <a:solidFill>
                            <a:srgbClr val="1369EA"/>
                          </a:solidFill>
                        </a:rPr>
                        <a:t>43%</a:t>
                      </a:r>
                    </a:p>
                  </a:txBody>
                  <a:tcPr/>
                </a:tc>
                <a:extLst>
                  <a:ext uri="{0D108BD9-81ED-4DB2-BD59-A6C34878D82A}">
                    <a16:rowId xmlns:a16="http://schemas.microsoft.com/office/drawing/2014/main" val="2415365721"/>
                  </a:ext>
                </a:extLst>
              </a:tr>
              <a:tr h="370840">
                <a:tc>
                  <a:txBody>
                    <a:bodyPr/>
                    <a:lstStyle/>
                    <a:p>
                      <a:pPr algn="l"/>
                      <a:r>
                        <a:rPr lang="nl-NL" sz="1400" b="1" dirty="0">
                          <a:solidFill>
                            <a:srgbClr val="1369EA"/>
                          </a:solidFill>
                        </a:rPr>
                        <a:t>Totaal</a:t>
                      </a:r>
                    </a:p>
                  </a:txBody>
                  <a:tcPr/>
                </a:tc>
                <a:tc>
                  <a:txBody>
                    <a:bodyPr/>
                    <a:lstStyle/>
                    <a:p>
                      <a:r>
                        <a:rPr lang="nl-NL" sz="1400" b="1" dirty="0">
                          <a:solidFill>
                            <a:srgbClr val="1369EA"/>
                          </a:solidFill>
                        </a:rPr>
                        <a:t>5.293</a:t>
                      </a:r>
                    </a:p>
                  </a:txBody>
                  <a:tcPr/>
                </a:tc>
                <a:tc>
                  <a:txBody>
                    <a:bodyPr/>
                    <a:lstStyle/>
                    <a:p>
                      <a:r>
                        <a:rPr lang="nl-NL" sz="1400" b="1" dirty="0">
                          <a:solidFill>
                            <a:srgbClr val="1369EA"/>
                          </a:solidFill>
                        </a:rPr>
                        <a:t>100%</a:t>
                      </a:r>
                    </a:p>
                  </a:txBody>
                  <a:tcPr/>
                </a:tc>
                <a:extLst>
                  <a:ext uri="{0D108BD9-81ED-4DB2-BD59-A6C34878D82A}">
                    <a16:rowId xmlns:a16="http://schemas.microsoft.com/office/drawing/2014/main" val="424618705"/>
                  </a:ext>
                </a:extLst>
              </a:tr>
            </a:tbl>
          </a:graphicData>
        </a:graphic>
      </p:graphicFrame>
    </p:spTree>
    <p:extLst>
      <p:ext uri="{BB962C8B-B14F-4D97-AF65-F5344CB8AC3E}">
        <p14:creationId xmlns:p14="http://schemas.microsoft.com/office/powerpoint/2010/main" val="22124775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3941A25-F022-46FE-AFE6-DD0A9B16340D}"/>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19530265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F9459DA-28F7-419E-BCC8-A10C3B0B7471}"/>
              </a:ext>
            </a:extLst>
          </p:cNvPr>
          <p:cNvSpPr>
            <a:spLocks noGrp="1"/>
          </p:cNvSpPr>
          <p:nvPr>
            <p:ph type="body" idx="1"/>
          </p:nvPr>
        </p:nvSpPr>
        <p:spPr/>
        <p:txBody>
          <a:bodyPr/>
          <a:lstStyle/>
          <a:p>
            <a:pPr marL="457200" indent="-457200">
              <a:buFont typeface="+mj-lt"/>
              <a:buAutoNum type="arabicPeriod"/>
            </a:pPr>
            <a:r>
              <a:rPr lang="nl-NL" dirty="0"/>
              <a:t>Inleiding</a:t>
            </a:r>
          </a:p>
          <a:p>
            <a:pPr marL="457200" indent="-457200">
              <a:buFont typeface="+mj-lt"/>
              <a:buAutoNum type="arabicPeriod"/>
            </a:pPr>
            <a:endParaRPr lang="nl-NL" dirty="0"/>
          </a:p>
          <a:p>
            <a:pPr marL="457200" indent="-457200">
              <a:buFont typeface="+mj-lt"/>
              <a:buAutoNum type="arabicPeriod"/>
            </a:pPr>
            <a:r>
              <a:rPr lang="nl-NL" dirty="0"/>
              <a:t>Samenvatting</a:t>
            </a:r>
          </a:p>
          <a:p>
            <a:pPr marL="457200" indent="-457200">
              <a:buFont typeface="+mj-lt"/>
              <a:buAutoNum type="arabicPeriod"/>
            </a:pPr>
            <a:endParaRPr lang="nl-NL" dirty="0"/>
          </a:p>
          <a:p>
            <a:pPr marL="457200" indent="-457200">
              <a:buFont typeface="+mj-lt"/>
              <a:buAutoNum type="arabicPeriod"/>
            </a:pPr>
            <a:r>
              <a:rPr lang="nl-NL" dirty="0"/>
              <a:t>Highlights</a:t>
            </a:r>
          </a:p>
          <a:p>
            <a:pPr marL="457200" indent="-457200">
              <a:buFont typeface="+mj-lt"/>
              <a:buAutoNum type="arabicPeriod"/>
            </a:pPr>
            <a:endParaRPr lang="nl-NL" dirty="0"/>
          </a:p>
          <a:p>
            <a:pPr marL="457200" indent="-457200">
              <a:buFont typeface="+mj-lt"/>
              <a:buAutoNum type="arabicPeriod"/>
            </a:pPr>
            <a:r>
              <a:rPr lang="nl-NL" dirty="0"/>
              <a:t>Onderzoeksverantwoording</a:t>
            </a:r>
          </a:p>
          <a:p>
            <a:endParaRPr lang="nl-NL" dirty="0"/>
          </a:p>
        </p:txBody>
      </p:sp>
      <p:pic>
        <p:nvPicPr>
          <p:cNvPr id="10" name="Tijdelijke aanduiding voor afbeelding 9" descr="Afbeelding met persoon, person, kostuum, muur&#10;&#10;Automatisch gegenereerde beschrijving">
            <a:extLst>
              <a:ext uri="{FF2B5EF4-FFF2-40B4-BE49-F238E27FC236}">
                <a16:creationId xmlns:a16="http://schemas.microsoft.com/office/drawing/2014/main" id="{DF03347B-907B-49CC-839B-DB9563735DE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4399" b="4399"/>
          <a:stretch>
            <a:fillRect/>
          </a:stretch>
        </p:blipFill>
        <p:spPr/>
      </p:pic>
      <p:pic>
        <p:nvPicPr>
          <p:cNvPr id="12" name="Tijdelijke aanduiding voor afbeelding 11" descr="Afbeelding met persoon, teken, zwart&#10;&#10;Automatisch gegenereerde beschrijving">
            <a:extLst>
              <a:ext uri="{FF2B5EF4-FFF2-40B4-BE49-F238E27FC236}">
                <a16:creationId xmlns:a16="http://schemas.microsoft.com/office/drawing/2014/main" id="{484F2C4F-8B98-4F99-BD73-0E255836573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4399" b="4399"/>
          <a:stretch>
            <a:fillRect/>
          </a:stretch>
        </p:blipFill>
        <p:spPr/>
      </p:pic>
      <p:sp>
        <p:nvSpPr>
          <p:cNvPr id="5" name="Tijdelijke aanduiding voor tekst 4">
            <a:extLst>
              <a:ext uri="{FF2B5EF4-FFF2-40B4-BE49-F238E27FC236}">
                <a16:creationId xmlns:a16="http://schemas.microsoft.com/office/drawing/2014/main" id="{11E1AF3F-B68C-44C4-BF86-1EA3ED7A9633}"/>
              </a:ext>
            </a:extLst>
          </p:cNvPr>
          <p:cNvSpPr>
            <a:spLocks noGrp="1"/>
          </p:cNvSpPr>
          <p:nvPr>
            <p:ph type="body" sz="quarter" idx="15"/>
          </p:nvPr>
        </p:nvSpPr>
        <p:spPr>
          <a:xfrm>
            <a:off x="1737518" y="1903615"/>
            <a:ext cx="2303540" cy="846932"/>
          </a:xfrm>
        </p:spPr>
        <p:txBody>
          <a:bodyPr>
            <a:normAutofit/>
          </a:bodyPr>
          <a:lstStyle/>
          <a:p>
            <a:r>
              <a:rPr lang="nl-NL" sz="1800" dirty="0"/>
              <a:t>Sander Nieuwkerk</a:t>
            </a:r>
          </a:p>
          <a:p>
            <a:r>
              <a:rPr lang="nl-NL" sz="1600" dirty="0" err="1"/>
              <a:t>Medior</a:t>
            </a:r>
            <a:r>
              <a:rPr lang="nl-NL" sz="1600" dirty="0"/>
              <a:t> Onderzoeker</a:t>
            </a:r>
          </a:p>
        </p:txBody>
      </p:sp>
      <p:sp>
        <p:nvSpPr>
          <p:cNvPr id="6" name="Tijdelijke aanduiding voor tekst 5">
            <a:extLst>
              <a:ext uri="{FF2B5EF4-FFF2-40B4-BE49-F238E27FC236}">
                <a16:creationId xmlns:a16="http://schemas.microsoft.com/office/drawing/2014/main" id="{06C57013-290A-446F-AFF2-546767AC41A2}"/>
              </a:ext>
            </a:extLst>
          </p:cNvPr>
          <p:cNvSpPr>
            <a:spLocks noGrp="1"/>
          </p:cNvSpPr>
          <p:nvPr>
            <p:ph type="body" sz="quarter" idx="16"/>
          </p:nvPr>
        </p:nvSpPr>
        <p:spPr>
          <a:xfrm>
            <a:off x="1737518" y="3113686"/>
            <a:ext cx="2303539" cy="846932"/>
          </a:xfrm>
        </p:spPr>
        <p:txBody>
          <a:bodyPr>
            <a:normAutofit/>
          </a:bodyPr>
          <a:lstStyle/>
          <a:p>
            <a:r>
              <a:rPr lang="nl-NL" sz="1800" dirty="0"/>
              <a:t>Suzanne Plantinga</a:t>
            </a:r>
          </a:p>
          <a:p>
            <a:r>
              <a:rPr lang="nl-NL" sz="1600" dirty="0"/>
              <a:t>Teammanager</a:t>
            </a:r>
            <a:endParaRPr lang="nl-NL" sz="1800" dirty="0"/>
          </a:p>
        </p:txBody>
      </p:sp>
    </p:spTree>
    <p:extLst>
      <p:ext uri="{BB962C8B-B14F-4D97-AF65-F5344CB8AC3E}">
        <p14:creationId xmlns:p14="http://schemas.microsoft.com/office/powerpoint/2010/main" val="37747014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838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Sinds het begin van de coronacrisis is het advies van de overheid om thuis te werken. In augustus 2020, tussen de coronagolven in, hebben we in verschillende sectoren gepeild hoe hun thuiswerksituatie is en of FNV wel of geen thuiswerkvergoeding op de cao-tafel moet gaan leggen. Nu we bijna een jaar verder zijn, rijst de vraag of de inspanningen van de FNV hebben geleid tot verbeterde thuiswerkomstandigheden en hoe FNV-leden denken over de toekomst van het thuiswerken. </a:t>
            </a:r>
          </a:p>
          <a:p>
            <a:pPr algn="just"/>
            <a:endParaRPr lang="nl-NL" sz="1200" dirty="0"/>
          </a:p>
          <a:p>
            <a:pPr algn="just"/>
            <a:r>
              <a:rPr lang="nl-NL" sz="1200" dirty="0"/>
              <a:t>Om antwoord te kunnen formuleren op deze vraag, heeft FNV Blue Field (voorheen Totta Research) gevraagd het onderzoek nogmaals uit te voeren onder leden. Zowel het FNV-ledenpanel, als FNV-leden uit de sectoren Financieel, Callcentra, Gemeentelijke overheid en Zakelijke dienstverlening zijn uitgenodigd hun mening te geven over de huidige thuiswerkfaciliteiten en wensen ten aanzien van thuiswerken in de toekomst. De vragenlijst is vergelijkbaar met het onderzoek van vorig jaar, al is deze op een aantal punten geactualiseerd. </a:t>
            </a:r>
          </a:p>
          <a:p>
            <a:pPr algn="just"/>
            <a:endParaRPr lang="nl-NL" sz="1200" dirty="0"/>
          </a:p>
          <a:p>
            <a:pPr algn="just"/>
            <a:r>
              <a:rPr lang="nl-NL" sz="1200" dirty="0"/>
              <a:t>In dit document worden de belangrijkste resultaten van dit onderzoek gepresenteerd. Waar in het rapport wordt gesproken over werkenden of thuiswerkers, worden de werkende of thuiswerkende FNV-leden bedoeld. Alle ondervraagden zijn FNV-lid (op een enkel panellid na, die wel in het FNV panel zitten maar inmiddels geen FNV-lid meer zijn).</a:t>
            </a:r>
          </a:p>
        </p:txBody>
      </p:sp>
    </p:spTree>
    <p:extLst>
      <p:ext uri="{BB962C8B-B14F-4D97-AF65-F5344CB8AC3E}">
        <p14:creationId xmlns:p14="http://schemas.microsoft.com/office/powerpoint/2010/main" val="38834155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2800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lstStyle/>
          <a:p>
            <a:r>
              <a:rPr lang="nl-NL" dirty="0"/>
              <a:t>Samenvatting 1/2</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a:xfrm>
            <a:off x="444004" y="1420379"/>
            <a:ext cx="10515600" cy="4783776"/>
          </a:xfrm>
        </p:spPr>
        <p:txBody>
          <a:bodyPr numCol="2" spcCol="360000">
            <a:noAutofit/>
          </a:bodyPr>
          <a:lstStyle/>
          <a:p>
            <a:pPr algn="just">
              <a:lnSpc>
                <a:spcPct val="120000"/>
              </a:lnSpc>
              <a:spcAft>
                <a:spcPts val="800"/>
              </a:spcAft>
            </a:pPr>
            <a:r>
              <a:rPr lang="nl-NL" sz="1100" b="1" dirty="0">
                <a:effectLst/>
                <a:latin typeface="+mj-lt"/>
                <a:ea typeface="Calibri" panose="020F0502020204030204" pitchFamily="34" charset="0"/>
                <a:cs typeface="Times New Roman" panose="02020603050405020304" pitchFamily="18" charset="0"/>
              </a:rPr>
              <a:t>Nog altijd zeer veel mensen thuis aan het werk </a:t>
            </a:r>
            <a:endParaRPr lang="nl-NL" sz="1100" dirty="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Nu we bijna anderhalf jaar verder zijn sinds de eerste </a:t>
            </a:r>
            <a:r>
              <a:rPr lang="nl-NL" sz="1100" dirty="0" err="1">
                <a:effectLst/>
                <a:latin typeface="+mj-lt"/>
                <a:ea typeface="Calibri" panose="020F0502020204030204" pitchFamily="34" charset="0"/>
                <a:cs typeface="Times New Roman" panose="02020603050405020304" pitchFamily="18" charset="0"/>
              </a:rPr>
              <a:t>lockdown</a:t>
            </a:r>
            <a:r>
              <a:rPr lang="nl-NL" sz="1100" dirty="0">
                <a:effectLst/>
                <a:latin typeface="+mj-lt"/>
                <a:ea typeface="Calibri" panose="020F0502020204030204" pitchFamily="34" charset="0"/>
                <a:cs typeface="Times New Roman" panose="02020603050405020304" pitchFamily="18" charset="0"/>
              </a:rPr>
              <a:t>, werkt nog steeds bijna iedereen (gedeeltelijk) thuis. Voor de helft van de ondervraagde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gelden nog steeds dezelfde regels als tijdens de eerste </a:t>
            </a:r>
            <a:r>
              <a:rPr lang="nl-NL" sz="1100" dirty="0" err="1">
                <a:effectLst/>
                <a:latin typeface="+mj-lt"/>
                <a:ea typeface="Calibri" panose="020F0502020204030204" pitchFamily="34" charset="0"/>
                <a:cs typeface="Times New Roman" panose="02020603050405020304" pitchFamily="18" charset="0"/>
              </a:rPr>
              <a:t>lockdown</a:t>
            </a:r>
            <a:r>
              <a:rPr lang="nl-NL" sz="1100" dirty="0">
                <a:effectLst/>
                <a:latin typeface="+mj-lt"/>
                <a:ea typeface="Calibri" panose="020F0502020204030204" pitchFamily="34" charset="0"/>
                <a:cs typeface="Times New Roman" panose="02020603050405020304" pitchFamily="18" charset="0"/>
              </a:rPr>
              <a:t>. Bij de andere helft is er in </a:t>
            </a:r>
            <a:r>
              <a:rPr lang="nl-NL" sz="1100" dirty="0">
                <a:latin typeface="+mj-lt"/>
                <a:ea typeface="Calibri" panose="020F0502020204030204" pitchFamily="34" charset="0"/>
                <a:cs typeface="Times New Roman" panose="02020603050405020304" pitchFamily="18" charset="0"/>
              </a:rPr>
              <a:t>het thuiswerkbeleid </a:t>
            </a:r>
            <a:r>
              <a:rPr lang="nl-NL" sz="1100" dirty="0">
                <a:effectLst/>
                <a:latin typeface="+mj-lt"/>
                <a:ea typeface="Calibri" panose="020F0502020204030204" pitchFamily="34" charset="0"/>
                <a:cs typeface="Times New Roman" panose="02020603050405020304" pitchFamily="18" charset="0"/>
              </a:rPr>
              <a:t>versoepeld of liggen deze versoepelingen in het vooruitzicht. Versoepelingen in het thuiswerkbeleid komen nu vaker voor dan afgelopen zomer. Slechts een enkeling geeft aan dat er weer volledig op kantoor wordt gewerkt door iedereen. Het huidige thuiswerkbeleid is voor een op de vier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in de ondervraagde branches van kracht tot 1 september aanstaande (of eerder), maar ook voor een groot deel is het nog niet bekend tot wanneer het huidige beleid geldt. </a:t>
            </a: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 </a:t>
            </a:r>
          </a:p>
          <a:p>
            <a:pPr algn="just">
              <a:lnSpc>
                <a:spcPct val="120000"/>
              </a:lnSpc>
              <a:spcAft>
                <a:spcPts val="800"/>
              </a:spcAft>
            </a:pPr>
            <a:r>
              <a:rPr lang="nl-NL" sz="1100" b="1" dirty="0">
                <a:latin typeface="+mj-lt"/>
                <a:ea typeface="Calibri" panose="020F0502020204030204" pitchFamily="34" charset="0"/>
                <a:cs typeface="Times New Roman" panose="02020603050405020304" pitchFamily="18" charset="0"/>
              </a:rPr>
              <a:t>We werken prettig thuis en zijn er ook positiever over geworden</a:t>
            </a:r>
          </a:p>
          <a:p>
            <a:pPr algn="just">
              <a:lnSpc>
                <a:spcPct val="120000"/>
              </a:lnSpc>
              <a:spcAft>
                <a:spcPts val="800"/>
              </a:spcAft>
            </a:pP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lijken het thuiswerken zeker niet zat te zijn, ze zijn gewend geraakt aan het thuiswerken en een meerderheid is er positiever over gaan denken in het afgelopen jaar. Dat terwijl lang niet iedereen een aparte werkkamer heeft. Bijna acht op de tien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geven aan nog steeds prettig te kunnen thuiswerken. Dat is meer dan in augustus 2020, toen we deze vraag ook stelden. Wel geldt nog steeds het effect van leeftijd: oudere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voelen zich prettiger in de thuiswerksituatie dan jongeren, die ook vaker aangeven thuis te werken aan de keukentafel of in de slaapkamer. In de financiële sector en in de zakelijke dienstverlening zitten relatief veel tevreden thuiswerkers. </a:t>
            </a:r>
          </a:p>
          <a:p>
            <a:pPr algn="just">
              <a:lnSpc>
                <a:spcPct val="120000"/>
              </a:lnSpc>
              <a:spcAft>
                <a:spcPts val="800"/>
              </a:spcAft>
            </a:pPr>
            <a:r>
              <a:rPr lang="nl-NL" sz="1100" dirty="0">
                <a:latin typeface="+mj-lt"/>
                <a:ea typeface="Calibri" panose="020F0502020204030204" pitchFamily="34" charset="0"/>
                <a:cs typeface="Times New Roman" panose="02020603050405020304" pitchFamily="18" charset="0"/>
              </a:rPr>
              <a:t>Vier op de tien </a:t>
            </a:r>
            <a:r>
              <a:rPr lang="nl-NL" sz="1100" dirty="0">
                <a:latin typeface="+mj-lt"/>
              </a:rPr>
              <a:t>FNV-leden</a:t>
            </a:r>
            <a:r>
              <a:rPr lang="nl-NL" sz="1100" dirty="0">
                <a:latin typeface="+mj-lt"/>
                <a:ea typeface="Calibri" panose="020F0502020204030204" pitchFamily="34" charset="0"/>
                <a:cs typeface="Times New Roman" panose="02020603050405020304" pitchFamily="18" charset="0"/>
              </a:rPr>
              <a:t> werken structureel (iets) meer dan het aantal contracturen, nu ze thuiswerken. Veertigers doen dit het vaakst. </a:t>
            </a:r>
          </a:p>
          <a:p>
            <a:pPr algn="just">
              <a:lnSpc>
                <a:spcPct val="120000"/>
              </a:lnSpc>
              <a:spcAft>
                <a:spcPts val="800"/>
              </a:spcAft>
            </a:pPr>
            <a:endParaRPr lang="nl-NL" sz="1100" b="1" dirty="0">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1100" b="1" dirty="0">
                <a:latin typeface="+mj-lt"/>
                <a:ea typeface="Calibri" panose="020F0502020204030204" pitchFamily="34" charset="0"/>
                <a:cs typeface="Times New Roman" panose="02020603050405020304" pitchFamily="18" charset="0"/>
              </a:rPr>
              <a:t>Thuiswerken lang niet voor alle werkzaamheden het meest geschikt; toekomst liefst hybride</a:t>
            </a:r>
            <a:endParaRPr lang="nl-NL" sz="1100" dirty="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Belangrijkste voordelen van thuiswerken vindt men – net als in afgelopen zomer – het gebrek aan reistijd, hogere productiviteit en de betere concentratie. Het gebrek aan sociale contacten blijft het grootste nadeel.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onderstrepen dit door aan te geven dat sociale activiteiten – zoals informeel contact, maar ook trainingen, </a:t>
            </a:r>
            <a:r>
              <a:rPr lang="nl-NL" sz="1100" dirty="0" err="1">
                <a:effectLst/>
                <a:latin typeface="+mj-lt"/>
                <a:ea typeface="Calibri" panose="020F0502020204030204" pitchFamily="34" charset="0"/>
                <a:cs typeface="Times New Roman" panose="02020603050405020304" pitchFamily="18" charset="0"/>
              </a:rPr>
              <a:t>brainstorms</a:t>
            </a:r>
            <a:r>
              <a:rPr lang="nl-NL" sz="1100" dirty="0">
                <a:effectLst/>
                <a:latin typeface="+mj-lt"/>
                <a:ea typeface="Calibri" panose="020F0502020204030204" pitchFamily="34" charset="0"/>
                <a:cs typeface="Times New Roman" panose="02020603050405020304" pitchFamily="18" charset="0"/>
              </a:rPr>
              <a:t> en het inwerken van collega's – beter op kantoor gedaan kunnen worden. De verbondenheid met het bedrijf wordt ook minder als er veel wordt thuisgewerkt.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verkiezen alleen de thuiswerkplek boven kantoor voor ‘dagelijkse werkzaamheden’. Dat is opvallend, omdat we ook constateerden dat men het thuiswerken zo fijn vindt en er positiever over is gaan denken. Men kan er dus zeker prettig werken, maar lang niet voor alle werkzaamheden. </a:t>
            </a: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Als </a:t>
            </a:r>
            <a:r>
              <a:rPr lang="nl-NL" sz="1100" dirty="0">
                <a:latin typeface="+mj-lt"/>
              </a:rPr>
              <a:t>FNV-leden</a:t>
            </a:r>
            <a:r>
              <a:rPr lang="nl-NL" sz="1100" dirty="0">
                <a:effectLst/>
                <a:latin typeface="+mj-lt"/>
                <a:ea typeface="Calibri" panose="020F0502020204030204" pitchFamily="34" charset="0"/>
                <a:cs typeface="Times New Roman" panose="02020603050405020304" pitchFamily="18" charset="0"/>
              </a:rPr>
              <a:t> zelf de keuze hebben over thuiswerken of op kantoor, geeft het grootste deel aan te willen kunnen afwisselen. </a:t>
            </a: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203184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lstStyle/>
          <a:p>
            <a:r>
              <a:rPr lang="nl-NL" dirty="0"/>
              <a:t>Samenvatting 2/2</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a:xfrm>
            <a:off x="444004" y="1420379"/>
            <a:ext cx="10515600" cy="4783776"/>
          </a:xfrm>
        </p:spPr>
        <p:txBody>
          <a:bodyPr numCol="2" spcCol="360000">
            <a:normAutofit/>
          </a:bodyPr>
          <a:lstStyle/>
          <a:p>
            <a:pPr algn="just">
              <a:lnSpc>
                <a:spcPct val="120000"/>
              </a:lnSpc>
              <a:spcAft>
                <a:spcPts val="800"/>
              </a:spcAft>
            </a:pPr>
            <a:r>
              <a:rPr lang="nl-NL" sz="1100" b="1" dirty="0">
                <a:effectLst/>
                <a:latin typeface="+mj-lt"/>
                <a:ea typeface="Calibri" panose="020F0502020204030204" pitchFamily="34" charset="0"/>
                <a:cs typeface="Times New Roman" panose="02020603050405020304" pitchFamily="18" charset="0"/>
              </a:rPr>
              <a:t>Vaker naar kantoor, maar veel FNV-leden ervaren nog weinig zeggenschap over werklocatie</a:t>
            </a:r>
            <a:endParaRPr lang="nl-NL" sz="1100" dirty="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Werkgevers lijken meer mee te denken over thuiswerken dan vorig jaar augustus. </a:t>
            </a:r>
            <a:r>
              <a:rPr lang="nl-NL" sz="1100" dirty="0"/>
              <a:t>FNV-leden</a:t>
            </a:r>
            <a:r>
              <a:rPr lang="nl-NL" sz="1100" dirty="0">
                <a:effectLst/>
                <a:latin typeface="+mj-lt"/>
                <a:ea typeface="Calibri" panose="020F0502020204030204" pitchFamily="34" charset="0"/>
                <a:cs typeface="Times New Roman" panose="02020603050405020304" pitchFamily="18" charset="0"/>
              </a:rPr>
              <a:t> krijgen namelijk nu vaker de gelegenheid om naar kantoor te gaan (ook vanwege versoepelingen natuurlijk), krijgen vaker middelen ter beschikking gesteld en ook vaker een vergoeding voor de kosten (behalve reiskosten!). Er zijn echter wel verbeterpunten voor werkgevers. Eén op de drie </a:t>
            </a:r>
            <a:r>
              <a:rPr lang="nl-NL" sz="1100" dirty="0"/>
              <a:t>FNV-leden</a:t>
            </a:r>
            <a:r>
              <a:rPr lang="nl-NL" sz="1100" dirty="0">
                <a:effectLst/>
                <a:latin typeface="+mj-lt"/>
                <a:ea typeface="Calibri" panose="020F0502020204030204" pitchFamily="34" charset="0"/>
                <a:cs typeface="Times New Roman" panose="02020603050405020304" pitchFamily="18" charset="0"/>
              </a:rPr>
              <a:t> heeft namelijk geen tot weinig zeggenschap over thuiswerken en van een kwart van de </a:t>
            </a:r>
            <a:r>
              <a:rPr lang="nl-NL" sz="1100" dirty="0"/>
              <a:t>FNV-leden</a:t>
            </a:r>
            <a:r>
              <a:rPr lang="nl-NL" sz="1100" dirty="0">
                <a:effectLst/>
                <a:latin typeface="+mj-lt"/>
                <a:ea typeface="Calibri" panose="020F0502020204030204" pitchFamily="34" charset="0"/>
                <a:cs typeface="Times New Roman" panose="02020603050405020304" pitchFamily="18" charset="0"/>
              </a:rPr>
              <a:t> wordt verwacht dat ze buiten werktijd bereikbaar zijn. Ook is het voor een groot deel niet duidelijk of er een thuiswerkvergoeding komt of krijgt men er geen. Dit betreft vooral medewerkers bij de gemeentelijke overheid (waar nog geen nieuwe cao is met thuiswerkvergoeding). Verder krijgen drie op de vij</a:t>
            </a:r>
            <a:r>
              <a:rPr lang="nl-NL" sz="1100" dirty="0">
                <a:latin typeface="+mj-lt"/>
                <a:ea typeface="Calibri" panose="020F0502020204030204" pitchFamily="34" charset="0"/>
                <a:cs typeface="Times New Roman" panose="02020603050405020304" pitchFamily="18" charset="0"/>
              </a:rPr>
              <a:t>f</a:t>
            </a:r>
            <a:r>
              <a:rPr lang="nl-NL" sz="1100" dirty="0">
                <a:effectLst/>
                <a:latin typeface="+mj-lt"/>
                <a:ea typeface="Calibri" panose="020F0502020204030204" pitchFamily="34" charset="0"/>
                <a:cs typeface="Times New Roman" panose="02020603050405020304" pitchFamily="18" charset="0"/>
              </a:rPr>
              <a:t> </a:t>
            </a:r>
            <a:r>
              <a:rPr lang="nl-NL" sz="1100" dirty="0"/>
              <a:t>FNV-leden</a:t>
            </a:r>
            <a:r>
              <a:rPr lang="nl-NL" sz="1100" dirty="0">
                <a:effectLst/>
                <a:latin typeface="+mj-lt"/>
                <a:ea typeface="Calibri" panose="020F0502020204030204" pitchFamily="34" charset="0"/>
                <a:cs typeface="Times New Roman" panose="02020603050405020304" pitchFamily="18" charset="0"/>
              </a:rPr>
              <a:t> momenteel geen reiskostenvergoeding, dus ook hierin worden kosten niet gecompenseerd.</a:t>
            </a:r>
          </a:p>
          <a:p>
            <a:pPr algn="just">
              <a:lnSpc>
                <a:spcPct val="120000"/>
              </a:lnSpc>
              <a:spcAft>
                <a:spcPts val="800"/>
              </a:spcAft>
            </a:pPr>
            <a:r>
              <a:rPr lang="nl-NL" sz="1100" dirty="0"/>
              <a:t>FNV-leden</a:t>
            </a:r>
            <a:r>
              <a:rPr lang="nl-NL" sz="1100" dirty="0">
                <a:effectLst/>
                <a:latin typeface="+mj-lt"/>
                <a:ea typeface="Calibri" panose="020F0502020204030204" pitchFamily="34" charset="0"/>
                <a:cs typeface="Times New Roman" panose="02020603050405020304" pitchFamily="18" charset="0"/>
              </a:rPr>
              <a:t> vinden ook – en zelfs meer dan vorig jaar zomer – dat het wettelijk vastgelegd moet worden dat men een stevigere positie krijgt in waar men werkt (zelf moet kunnen bepalen waar men werkt).</a:t>
            </a:r>
          </a:p>
          <a:p>
            <a:pPr algn="just">
              <a:lnSpc>
                <a:spcPct val="120000"/>
              </a:lnSpc>
              <a:spcAft>
                <a:spcPts val="800"/>
              </a:spcAft>
            </a:pPr>
            <a:r>
              <a:rPr lang="nl-NL" sz="1100" dirty="0">
                <a:effectLst/>
                <a:latin typeface="+mj-lt"/>
                <a:ea typeface="Calibri" panose="020F0502020204030204" pitchFamily="34" charset="0"/>
                <a:cs typeface="Times New Roman" panose="02020603050405020304" pitchFamily="18" charset="0"/>
              </a:rPr>
              <a:t>Over het wettelijk vastleggen van het recht op kantoor/werklocatie zijn </a:t>
            </a:r>
            <a:r>
              <a:rPr lang="nl-NL" sz="1100" dirty="0"/>
              <a:t>FNV-leden</a:t>
            </a:r>
            <a:r>
              <a:rPr lang="nl-NL" sz="1100" dirty="0">
                <a:effectLst/>
                <a:latin typeface="+mj-lt"/>
                <a:ea typeface="Calibri" panose="020F0502020204030204" pitchFamily="34" charset="0"/>
                <a:cs typeface="Times New Roman" panose="02020603050405020304" pitchFamily="18" charset="0"/>
              </a:rPr>
              <a:t> nauwelijks veranderd; nog steeds vindt de helft van </a:t>
            </a:r>
            <a:r>
              <a:rPr lang="nl-NL" sz="1100" dirty="0">
                <a:latin typeface="+mj-lt"/>
                <a:ea typeface="Calibri" panose="020F0502020204030204" pitchFamily="34" charset="0"/>
                <a:cs typeface="Times New Roman" panose="02020603050405020304" pitchFamily="18" charset="0"/>
              </a:rPr>
              <a:t>de </a:t>
            </a:r>
            <a:r>
              <a:rPr lang="nl-NL" sz="1100" dirty="0"/>
              <a:t>FNV-leden</a:t>
            </a:r>
            <a:r>
              <a:rPr lang="nl-NL" sz="1100" dirty="0">
                <a:latin typeface="+mj-lt"/>
                <a:ea typeface="Calibri" panose="020F0502020204030204" pitchFamily="34" charset="0"/>
                <a:cs typeface="Times New Roman" panose="02020603050405020304" pitchFamily="18" charset="0"/>
              </a:rPr>
              <a:t> </a:t>
            </a:r>
            <a:r>
              <a:rPr lang="nl-NL" sz="1100" dirty="0">
                <a:effectLst/>
                <a:latin typeface="+mj-lt"/>
                <a:ea typeface="Calibri" panose="020F0502020204030204" pitchFamily="34" charset="0"/>
                <a:cs typeface="Times New Roman" panose="02020603050405020304" pitchFamily="18" charset="0"/>
              </a:rPr>
              <a:t>dat dit recht wettelijk vastgelegd moet worden. </a:t>
            </a:r>
          </a:p>
          <a:p>
            <a:pPr algn="just">
              <a:lnSpc>
                <a:spcPct val="120000"/>
              </a:lnSpc>
              <a:spcAft>
                <a:spcPts val="800"/>
              </a:spcAft>
            </a:pPr>
            <a:br>
              <a:rPr lang="nl-NL" sz="1100" dirty="0">
                <a:effectLst/>
                <a:latin typeface="+mj-lt"/>
                <a:ea typeface="Calibri" panose="020F0502020204030204" pitchFamily="34" charset="0"/>
                <a:cs typeface="Times New Roman" panose="02020603050405020304" pitchFamily="18" charset="0"/>
              </a:rPr>
            </a:br>
            <a:r>
              <a:rPr lang="nl-NL" sz="1100" dirty="0">
                <a:effectLst/>
                <a:latin typeface="+mj-lt"/>
                <a:ea typeface="Calibri" panose="020F0502020204030204" pitchFamily="34" charset="0"/>
                <a:cs typeface="Times New Roman" panose="02020603050405020304" pitchFamily="18" charset="0"/>
              </a:rPr>
              <a:t>Wat betreft het recht van onbereikbaarheid zien we iets opmerkelijks: driekwart van de </a:t>
            </a:r>
            <a:r>
              <a:rPr lang="nl-NL" sz="1100" dirty="0"/>
              <a:t>FNV-leden</a:t>
            </a:r>
            <a:r>
              <a:rPr lang="nl-NL" sz="1100" dirty="0">
                <a:effectLst/>
                <a:latin typeface="+mj-lt"/>
                <a:ea typeface="Calibri" panose="020F0502020204030204" pitchFamily="34" charset="0"/>
                <a:cs typeface="Times New Roman" panose="02020603050405020304" pitchFamily="18" charset="0"/>
              </a:rPr>
              <a:t> wil dat dit recht wettelijk wordt vastgelegd, terwijl van een kwart wordt verwacht dat ze buiten werktijd om bereikbaar zijn. Dit percentage is licht gegroeid in coronatijd (van 22% naar 25%).</a:t>
            </a:r>
          </a:p>
        </p:txBody>
      </p:sp>
    </p:spTree>
    <p:extLst>
      <p:ext uri="{BB962C8B-B14F-4D97-AF65-F5344CB8AC3E}">
        <p14:creationId xmlns:p14="http://schemas.microsoft.com/office/powerpoint/2010/main" val="28322393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603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C7906-3760-4DC0-B1EA-2937BA14AEEC}"/>
              </a:ext>
            </a:extLst>
          </p:cNvPr>
          <p:cNvSpPr>
            <a:spLocks noGrp="1"/>
          </p:cNvSpPr>
          <p:nvPr>
            <p:ph type="title"/>
          </p:nvPr>
        </p:nvSpPr>
        <p:spPr/>
        <p:txBody>
          <a:bodyPr/>
          <a:lstStyle/>
          <a:p>
            <a:r>
              <a:rPr lang="nl-NL" dirty="0"/>
              <a:t>FNV-leden werken nog steeds thuis</a:t>
            </a:r>
          </a:p>
        </p:txBody>
      </p:sp>
      <p:sp>
        <p:nvSpPr>
          <p:cNvPr id="3" name="Tijdelijke aanduiding voor inhoud 2">
            <a:extLst>
              <a:ext uri="{FF2B5EF4-FFF2-40B4-BE49-F238E27FC236}">
                <a16:creationId xmlns:a16="http://schemas.microsoft.com/office/drawing/2014/main" id="{C93D7E82-8F70-4F1C-93F1-25E57E20E11F}"/>
              </a:ext>
            </a:extLst>
          </p:cNvPr>
          <p:cNvSpPr>
            <a:spLocks noGrp="1"/>
          </p:cNvSpPr>
          <p:nvPr>
            <p:ph idx="1"/>
          </p:nvPr>
        </p:nvSpPr>
        <p:spPr/>
        <p:txBody>
          <a:bodyPr>
            <a:normAutofit/>
          </a:bodyPr>
          <a:lstStyle/>
          <a:p>
            <a:pPr algn="just"/>
            <a:r>
              <a:rPr lang="nl-NL" sz="1200" dirty="0"/>
              <a:t>Bijna alle FNV-leden in de ondervraagde sectoren werken sinds maart 2020 thuis. Vergeleken met toen, is de situatie voor de helft van de ondervraagden versoepeld. Twee op de drie FNV-leden weten niet tot wanneer het thuiswerkbeleid van hun organisatie geldt of zijn hier niet mee bekend. Voor één op de vier FNV-leden in de ondervraagde branches is het thuiswerkbeleid van kracht tot 1 september aanstaande (of eerder).</a:t>
            </a:r>
          </a:p>
          <a:p>
            <a:pPr algn="just"/>
            <a:r>
              <a:rPr lang="nl-NL" sz="1200" dirty="0"/>
              <a:t>De thuiswerkomstandigheden zijn niet voor alle ondervraagde FNV-leden ideaal; zo werken vier op de tien ondervraagden nu (iets) meer dan hun contracturen en heeft een vergelijkbaar aandeel geen aparte werkkamer, dus werken zij in de woon- of slaapkamer. Leeftijd speelt een rol bij de thuiswerkplek: hoe jonger men is, des te vaker heeft men géén aparte werkkamer.</a:t>
            </a:r>
          </a:p>
        </p:txBody>
      </p:sp>
      <p:pic>
        <p:nvPicPr>
          <p:cNvPr id="4" name="Afbeelding 3">
            <a:extLst>
              <a:ext uri="{FF2B5EF4-FFF2-40B4-BE49-F238E27FC236}">
                <a16:creationId xmlns:a16="http://schemas.microsoft.com/office/drawing/2014/main" id="{F3E55918-074F-4C0E-92FA-B04E4E0FAF8F}"/>
              </a:ext>
            </a:extLst>
          </p:cNvPr>
          <p:cNvPicPr>
            <a:picLocks noChangeAspect="1"/>
          </p:cNvPicPr>
          <p:nvPr/>
        </p:nvPicPr>
        <p:blipFill>
          <a:blip r:embed="rId3"/>
          <a:stretch>
            <a:fillRect/>
          </a:stretch>
        </p:blipFill>
        <p:spPr>
          <a:xfrm>
            <a:off x="-1104815" y="3429000"/>
            <a:ext cx="8170164" cy="2057400"/>
          </a:xfrm>
          <a:prstGeom prst="rect">
            <a:avLst/>
          </a:prstGeom>
        </p:spPr>
      </p:pic>
      <p:sp>
        <p:nvSpPr>
          <p:cNvPr id="6" name="Tekstvak 5">
            <a:extLst>
              <a:ext uri="{FF2B5EF4-FFF2-40B4-BE49-F238E27FC236}">
                <a16:creationId xmlns:a16="http://schemas.microsoft.com/office/drawing/2014/main" id="{AD1B2BBA-97B3-4D6A-A7CA-29CE0DEEDDAD}"/>
              </a:ext>
            </a:extLst>
          </p:cNvPr>
          <p:cNvSpPr txBox="1"/>
          <p:nvPr/>
        </p:nvSpPr>
        <p:spPr>
          <a:xfrm>
            <a:off x="555523" y="3066097"/>
            <a:ext cx="5319252"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Hoe is de situatie inmiddels?</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organisatie is overgestapt op thuiswerken (n=5145)</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sp>
        <p:nvSpPr>
          <p:cNvPr id="7" name="Tekstvak 6">
            <a:extLst>
              <a:ext uri="{FF2B5EF4-FFF2-40B4-BE49-F238E27FC236}">
                <a16:creationId xmlns:a16="http://schemas.microsoft.com/office/drawing/2014/main" id="{8BCF094E-DED0-4969-AEA4-11FC07A69C5B}"/>
              </a:ext>
            </a:extLst>
          </p:cNvPr>
          <p:cNvSpPr txBox="1"/>
          <p:nvPr/>
        </p:nvSpPr>
        <p:spPr>
          <a:xfrm>
            <a:off x="5757564" y="3066097"/>
            <a:ext cx="5878913" cy="5299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4293" tIns="64293" rIns="64293" bIns="64293"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nl-NL" sz="1400" b="1" i="0" u="none" strike="noStrike" cap="none" spc="0" normalizeH="0" baseline="0" dirty="0">
                <a:ln>
                  <a:noFill/>
                </a:ln>
                <a:solidFill>
                  <a:srgbClr val="1369EA"/>
                </a:solidFill>
                <a:effectLst/>
                <a:uFillTx/>
                <a:latin typeface="+mn-lt"/>
                <a:ea typeface="+mn-ea"/>
                <a:cs typeface="+mn-cs"/>
                <a:sym typeface="Helvetica Light"/>
              </a:rPr>
              <a:t>Werk je, nu je thuiswerkt, meer of minder uren dan je contracturen?</a:t>
            </a:r>
          </a:p>
          <a:p>
            <a:pPr marL="0" marR="0" indent="0" algn="ctr" defTabSz="821531" rtl="0" fontAlgn="auto" latinLnBrk="0" hangingPunct="0">
              <a:lnSpc>
                <a:spcPct val="100000"/>
              </a:lnSpc>
              <a:spcBef>
                <a:spcPts val="0"/>
              </a:spcBef>
              <a:spcAft>
                <a:spcPts val="0"/>
              </a:spcAft>
              <a:buClrTx/>
              <a:buSzTx/>
              <a:buFontTx/>
              <a:buNone/>
              <a:tabLst/>
            </a:pPr>
            <a:r>
              <a:rPr lang="nl-NL" sz="1200" i="1" dirty="0">
                <a:solidFill>
                  <a:srgbClr val="1369EA"/>
                </a:solidFill>
              </a:rPr>
              <a:t>Basis: thuiswerkende FNV-leden (n=4840)</a:t>
            </a:r>
            <a:endParaRPr kumimoji="0" lang="nl-NL" sz="1200" i="1" u="none" strike="noStrike" cap="none" spc="0" normalizeH="0" baseline="0" dirty="0">
              <a:ln>
                <a:noFill/>
              </a:ln>
              <a:solidFill>
                <a:srgbClr val="1369EA"/>
              </a:solidFill>
              <a:effectLst/>
              <a:uFillTx/>
              <a:latin typeface="+mn-lt"/>
              <a:ea typeface="+mn-ea"/>
              <a:cs typeface="+mn-cs"/>
              <a:sym typeface="Helvetica Light"/>
            </a:endParaRPr>
          </a:p>
        </p:txBody>
      </p:sp>
      <p:pic>
        <p:nvPicPr>
          <p:cNvPr id="9" name="Afbeelding 8">
            <a:extLst>
              <a:ext uri="{FF2B5EF4-FFF2-40B4-BE49-F238E27FC236}">
                <a16:creationId xmlns:a16="http://schemas.microsoft.com/office/drawing/2014/main" id="{67774341-EF62-4DF3-9F98-0D1DE4179F61}"/>
              </a:ext>
            </a:extLst>
          </p:cNvPr>
          <p:cNvPicPr>
            <a:picLocks noChangeAspect="1"/>
          </p:cNvPicPr>
          <p:nvPr/>
        </p:nvPicPr>
        <p:blipFill>
          <a:blip r:embed="rId4"/>
          <a:stretch>
            <a:fillRect/>
          </a:stretch>
        </p:blipFill>
        <p:spPr>
          <a:xfrm>
            <a:off x="2385742" y="3469640"/>
            <a:ext cx="8168640" cy="2048256"/>
          </a:xfrm>
          <a:prstGeom prst="rect">
            <a:avLst/>
          </a:prstGeom>
        </p:spPr>
      </p:pic>
    </p:spTree>
    <p:extLst>
      <p:ext uri="{BB962C8B-B14F-4D97-AF65-F5344CB8AC3E}">
        <p14:creationId xmlns:p14="http://schemas.microsoft.com/office/powerpoint/2010/main" val="1360345592"/>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ue Field standaard">
  <a:themeElements>
    <a:clrScheme name="Black">
      <a:dk1>
        <a:srgbClr val="40ABE1"/>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luefield_Keynote_template_2019" id="{4FB62942-585D-E04A-8C60-951F778D47A5}" vid="{F9D5EEA0-FBCD-0648-9781-9BA4AFAABD2D}"/>
    </a:ext>
  </a:ext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4293" tIns="64293" rIns="64293" bIns="64293"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Bluefield_Keynote_template_2019 (3)</Template>
  <TotalTime>2364</TotalTime>
  <Words>1949</Words>
  <Application>Microsoft Office PowerPoint</Application>
  <PresentationFormat>Breedbeeld</PresentationFormat>
  <Paragraphs>110</Paragraphs>
  <Slides>17</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Helvetica Neue</vt:lpstr>
      <vt:lpstr>Blue Field standaard</vt:lpstr>
      <vt:lpstr>PowerPoint-presentatie</vt:lpstr>
      <vt:lpstr>PowerPoint-presentatie</vt:lpstr>
      <vt:lpstr>PowerPoint-presentatie</vt:lpstr>
      <vt:lpstr>Inleiding</vt:lpstr>
      <vt:lpstr>PowerPoint-presentatie</vt:lpstr>
      <vt:lpstr>Samenvatting 1/2</vt:lpstr>
      <vt:lpstr>Samenvatting 2/2</vt:lpstr>
      <vt:lpstr>PowerPoint-presentatie</vt:lpstr>
      <vt:lpstr>FNV-leden werken nog steeds thuis</vt:lpstr>
      <vt:lpstr>FNV-leden werken vaker prettig thuis dan vorig jaar</vt:lpstr>
      <vt:lpstr>FNV-leden willen in de toekomst hybride werken</vt:lpstr>
      <vt:lpstr>Reistijd nog steeds groot voordeel, maar men mist collega’s</vt:lpstr>
      <vt:lpstr>Drie op de tien FNV-leden ervaren geen zeggenschap om zelf te bepalen of ze thuis of op kantoor werken</vt:lpstr>
      <vt:lpstr>FNV-leden voorstanders van recht op onbereikbaarheid</vt:lpstr>
      <vt:lpstr>PowerPoint-presentatie</vt:lpstr>
      <vt:lpstr>Steekproef en verantwoording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Elise Alberts</dc:creator>
  <cp:lastModifiedBy>Sander Nieuwkerk</cp:lastModifiedBy>
  <cp:revision>160</cp:revision>
  <dcterms:created xsi:type="dcterms:W3CDTF">2021-03-18T08:38:26Z</dcterms:created>
  <dcterms:modified xsi:type="dcterms:W3CDTF">2021-06-29T10:21:50Z</dcterms:modified>
</cp:coreProperties>
</file>